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2" r:id="rId3"/>
    <p:sldId id="258" r:id="rId4"/>
    <p:sldId id="267" r:id="rId5"/>
    <p:sldId id="268" r:id="rId6"/>
    <p:sldId id="270" r:id="rId7"/>
    <p:sldId id="269" r:id="rId8"/>
    <p:sldId id="271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7102475" cy="9388475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1pPr>
    <a:lvl2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2pPr>
    <a:lvl3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3pPr>
    <a:lvl4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4pPr>
    <a:lvl5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Helvetica" panose="020B0604020202020204" pitchFamily="34" charset="0"/>
        <a:ea typeface="+mn-ea"/>
        <a:cs typeface="Helvetica" panose="020B0604020202020204" pitchFamily="34" charset="0"/>
        <a:sym typeface="Helvetica" panose="020B060402020202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4"/>
    <a:srgbClr val="00081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97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Marcador de encabezado 1">
            <a:extLst>
              <a:ext uri="{FF2B5EF4-FFF2-40B4-BE49-F238E27FC236}">
                <a16:creationId xmlns:a16="http://schemas.microsoft.com/office/drawing/2014/main" id="{43D6A62C-4F05-E0DD-D1BD-24112F80D7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eaLnBrk="1">
              <a:defRPr sz="1200">
                <a:latin typeface="Aptos" panose="020B0004020202020204" pitchFamily="34" charset="0"/>
              </a:defRPr>
            </a:lvl1pPr>
          </a:lstStyle>
          <a:p>
            <a:endParaRPr lang="es-MX" altLang="es-MX"/>
          </a:p>
        </p:txBody>
      </p:sp>
      <p:sp>
        <p:nvSpPr>
          <p:cNvPr id="34819" name="Marcador de fecha 2">
            <a:extLst>
              <a:ext uri="{FF2B5EF4-FFF2-40B4-BE49-F238E27FC236}">
                <a16:creationId xmlns:a16="http://schemas.microsoft.com/office/drawing/2014/main" id="{51FA5689-706C-B364-FFA7-57C40FEB31A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>
            <a:lvl1pPr algn="r" eaLnBrk="1">
              <a:defRPr sz="1200">
                <a:latin typeface="Aptos" panose="020B0004020202020204" pitchFamily="34" charset="0"/>
              </a:defRPr>
            </a:lvl1pPr>
          </a:lstStyle>
          <a:p>
            <a:fld id="{C003FF0E-8D9A-4DA0-9FF0-9363BBACBF1C}" type="datetimeFigureOut">
              <a:rPr lang="es-MX" altLang="es-MX"/>
              <a:pPr/>
              <a:t>21/10/2026</a:t>
            </a:fld>
            <a:endParaRPr lang="es-MX" altLang="es-MX"/>
          </a:p>
        </p:txBody>
      </p:sp>
      <p:sp>
        <p:nvSpPr>
          <p:cNvPr id="34820" name="Marcador de pie de página 3">
            <a:extLst>
              <a:ext uri="{FF2B5EF4-FFF2-40B4-BE49-F238E27FC236}">
                <a16:creationId xmlns:a16="http://schemas.microsoft.com/office/drawing/2014/main" id="{19E8440E-BD41-D62B-14D6-0342013DE3B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6988"/>
            <a:ext cx="3078163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eaLnBrk="1">
              <a:defRPr sz="1200">
                <a:latin typeface="Aptos" panose="020B0004020202020204" pitchFamily="34" charset="0"/>
              </a:defRPr>
            </a:lvl1pPr>
          </a:lstStyle>
          <a:p>
            <a:endParaRPr lang="es-MX" altLang="es-MX"/>
          </a:p>
        </p:txBody>
      </p:sp>
      <p:sp>
        <p:nvSpPr>
          <p:cNvPr id="34821" name="Marcador de número de diapositiva 4">
            <a:extLst>
              <a:ext uri="{FF2B5EF4-FFF2-40B4-BE49-F238E27FC236}">
                <a16:creationId xmlns:a16="http://schemas.microsoft.com/office/drawing/2014/main" id="{1D5F8802-5D98-6F56-6696-554B57C427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916988"/>
            <a:ext cx="3078163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b" anchorCtr="0" compatLnSpc="1">
            <a:prstTxWarp prst="textNoShape">
              <a:avLst/>
            </a:prstTxWarp>
          </a:bodyPr>
          <a:lstStyle>
            <a:lvl1pPr algn="r" eaLnBrk="1">
              <a:defRPr sz="1200">
                <a:latin typeface="Aptos" panose="020B0004020202020204" pitchFamily="34" charset="0"/>
              </a:defRPr>
            </a:lvl1pPr>
          </a:lstStyle>
          <a:p>
            <a:fld id="{46CA25F8-6BF9-4139-8FA7-302EFD35C0D1}" type="slidenum">
              <a:rPr lang="es-MX" altLang="es-MX"/>
              <a:pPr/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7.7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8.6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8.8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9.3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9.4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9.65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19.9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4T17:33:20.1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hape 324">
            <a:extLst>
              <a:ext uri="{FF2B5EF4-FFF2-40B4-BE49-F238E27FC236}">
                <a16:creationId xmlns:a16="http://schemas.microsoft.com/office/drawing/2014/main" id="{41D3F977-AEE8-C111-1E5A-EBE1115D89E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23863" y="704850"/>
            <a:ext cx="6254750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3795" name="Shape 325">
            <a:extLst>
              <a:ext uri="{FF2B5EF4-FFF2-40B4-BE49-F238E27FC236}">
                <a16:creationId xmlns:a16="http://schemas.microsoft.com/office/drawing/2014/main" id="{242E3615-C7BF-8D3A-5DA5-A317F4A386C9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947738" y="4459288"/>
            <a:ext cx="5207000" cy="42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4229" tIns="47114" rIns="94229" bIns="47114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MX" altLang="es-MX">
              <a:sym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>
        <a:solidFill>
          <a:schemeClr val="tx1"/>
        </a:solidFill>
        <a:latin typeface="+mj-lt"/>
        <a:ea typeface="+mj-ea"/>
        <a:cs typeface="+mj-cs"/>
        <a:sym typeface="Arial" panose="020B0604020202020204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400">
        <a:solidFill>
          <a:schemeClr val="tx1"/>
        </a:solidFill>
        <a:latin typeface="+mj-lt"/>
        <a:ea typeface="+mj-ea"/>
        <a:cs typeface="+mj-cs"/>
        <a:sym typeface="Arial" panose="020B0604020202020204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400">
        <a:solidFill>
          <a:schemeClr val="tx1"/>
        </a:solidFill>
        <a:latin typeface="+mj-lt"/>
        <a:ea typeface="+mj-ea"/>
        <a:cs typeface="+mj-cs"/>
        <a:sym typeface="Arial" panose="020B0604020202020204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400">
        <a:solidFill>
          <a:schemeClr val="tx1"/>
        </a:solidFill>
        <a:latin typeface="+mj-lt"/>
        <a:ea typeface="+mj-ea"/>
        <a:cs typeface="+mj-cs"/>
        <a:sym typeface="Arial" panose="020B0604020202020204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400">
        <a:solidFill>
          <a:schemeClr val="tx1"/>
        </a:solidFill>
        <a:latin typeface="+mj-lt"/>
        <a:ea typeface="+mj-ea"/>
        <a:cs typeface="+mj-cs"/>
        <a:sym typeface="Arial" panose="020B0604020202020204" pitchFamily="34" charset="0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>
            <a:extLst>
              <a:ext uri="{FF2B5EF4-FFF2-40B4-BE49-F238E27FC236}">
                <a16:creationId xmlns:a16="http://schemas.microsoft.com/office/drawing/2014/main" id="{AE2A2E48-04F2-4E66-65B7-8FD65AC78B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36867" name="Marcador de notas 2">
            <a:extLst>
              <a:ext uri="{FF2B5EF4-FFF2-40B4-BE49-F238E27FC236}">
                <a16:creationId xmlns:a16="http://schemas.microsoft.com/office/drawing/2014/main" id="{BB116265-A903-F333-241B-4F48AB9517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Marcador de imagen de diapositiva 1">
            <a:extLst>
              <a:ext uri="{FF2B5EF4-FFF2-40B4-BE49-F238E27FC236}">
                <a16:creationId xmlns:a16="http://schemas.microsoft.com/office/drawing/2014/main" id="{7D0CE2D6-C3E8-DCB6-CFFE-12E2EBB0C0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39939" name="Marcador de notas 2">
            <a:extLst>
              <a:ext uri="{FF2B5EF4-FFF2-40B4-BE49-F238E27FC236}">
                <a16:creationId xmlns:a16="http://schemas.microsoft.com/office/drawing/2014/main" id="{6509B1A2-8F5D-A77E-2E77-6D47D1FD4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Marcador de imagen de diapositiva 1">
            <a:extLst>
              <a:ext uri="{FF2B5EF4-FFF2-40B4-BE49-F238E27FC236}">
                <a16:creationId xmlns:a16="http://schemas.microsoft.com/office/drawing/2014/main" id="{22D53C87-A4C4-9D79-D82C-F7D60DE4D5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41987" name="Marcador de notas 2">
            <a:extLst>
              <a:ext uri="{FF2B5EF4-FFF2-40B4-BE49-F238E27FC236}">
                <a16:creationId xmlns:a16="http://schemas.microsoft.com/office/drawing/2014/main" id="{9A7B92C8-2635-496C-7C5D-76C9B1DF6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Marcador de imagen de diapositiva 1">
            <a:extLst>
              <a:ext uri="{FF2B5EF4-FFF2-40B4-BE49-F238E27FC236}">
                <a16:creationId xmlns:a16="http://schemas.microsoft.com/office/drawing/2014/main" id="{3BD4759E-1A0D-48FA-B473-C033F4F7A7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44035" name="Marcador de notas 2">
            <a:extLst>
              <a:ext uri="{FF2B5EF4-FFF2-40B4-BE49-F238E27FC236}">
                <a16:creationId xmlns:a16="http://schemas.microsoft.com/office/drawing/2014/main" id="{F462AFCE-79D6-64C4-8346-06E262070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Marcador de imagen de diapositiva 1">
            <a:extLst>
              <a:ext uri="{FF2B5EF4-FFF2-40B4-BE49-F238E27FC236}">
                <a16:creationId xmlns:a16="http://schemas.microsoft.com/office/drawing/2014/main" id="{A627671E-76E6-88C0-E268-8E78EDCF4A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46083" name="Marcador de notas 2">
            <a:extLst>
              <a:ext uri="{FF2B5EF4-FFF2-40B4-BE49-F238E27FC236}">
                <a16:creationId xmlns:a16="http://schemas.microsoft.com/office/drawing/2014/main" id="{6FAA7DA1-B25E-255F-7709-AAE259A10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Marcador de imagen de diapositiva 1">
            <a:extLst>
              <a:ext uri="{FF2B5EF4-FFF2-40B4-BE49-F238E27FC236}">
                <a16:creationId xmlns:a16="http://schemas.microsoft.com/office/drawing/2014/main" id="{9BFCA4C8-C860-AB7E-B3BA-265BA9346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48131" name="Marcador de notas 2">
            <a:extLst>
              <a:ext uri="{FF2B5EF4-FFF2-40B4-BE49-F238E27FC236}">
                <a16:creationId xmlns:a16="http://schemas.microsoft.com/office/drawing/2014/main" id="{DB1A1A1B-6CD6-E106-CA5A-440A689E0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Marcador de imagen de diapositiva 1">
            <a:extLst>
              <a:ext uri="{FF2B5EF4-FFF2-40B4-BE49-F238E27FC236}">
                <a16:creationId xmlns:a16="http://schemas.microsoft.com/office/drawing/2014/main" id="{2BF22258-77A6-0832-BD30-AAF4EE410A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704850"/>
            <a:ext cx="6257925" cy="3519488"/>
          </a:xfrm>
        </p:spPr>
      </p:sp>
      <p:sp>
        <p:nvSpPr>
          <p:cNvPr id="50179" name="Marcador de notas 2">
            <a:extLst>
              <a:ext uri="{FF2B5EF4-FFF2-40B4-BE49-F238E27FC236}">
                <a16:creationId xmlns:a16="http://schemas.microsoft.com/office/drawing/2014/main" id="{787DA30F-5D05-F407-72AC-E003041705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F0DD2B9F-EC68-6472-68E6-9F9B10A08FDA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11965-6AC1-48E4-93F9-B6ED9239ED36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81670023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41832E6F-DA7D-D559-9D82-94CE8CEC7678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620713" y="6327775"/>
            <a:ext cx="339725" cy="333375"/>
          </a:xfrm>
        </p:spPr>
        <p:txBody>
          <a:bodyPr/>
          <a:lstStyle>
            <a:lvl1pPr algn="ctr">
              <a:defRPr>
                <a:solidFill>
                  <a:srgbClr val="7F7F7F"/>
                </a:solidFill>
              </a:defRPr>
            </a:lvl1pPr>
          </a:lstStyle>
          <a:p>
            <a:fld id="{6DE34D08-4C19-4998-B456-D55AEECBA305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1209763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7">
            <a:extLst>
              <a:ext uri="{FF2B5EF4-FFF2-40B4-BE49-F238E27FC236}">
                <a16:creationId xmlns:a16="http://schemas.microsoft.com/office/drawing/2014/main" id="{9B3A987F-E8C3-FDCB-1E99-77D5C18FC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3775" y="3979863"/>
            <a:ext cx="1195388" cy="30353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34;p7">
            <a:extLst>
              <a:ext uri="{FF2B5EF4-FFF2-40B4-BE49-F238E27FC236}">
                <a16:creationId xmlns:a16="http://schemas.microsoft.com/office/drawing/2014/main" id="{471E74FF-502C-2A77-7F00-5C42D4E1184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592220" y="2377281"/>
            <a:ext cx="3033712" cy="6238875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C519F491-E725-5452-9A6B-72A2C02A370A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D6500A-4DA1-44ED-8691-14ADF1A99C51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7340097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;p8">
            <a:extLst>
              <a:ext uri="{FF2B5EF4-FFF2-40B4-BE49-F238E27FC236}">
                <a16:creationId xmlns:a16="http://schemas.microsoft.com/office/drawing/2014/main" id="{6AF4CAE2-ADA5-27E1-2ED7-82E6FB2AA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6761163" cy="3429000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F38F3DB-78E5-FDEB-5C9B-81A3F14DA565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652250" y="203200"/>
            <a:ext cx="341313" cy="333375"/>
          </a:xfrm>
        </p:spPr>
        <p:txBody>
          <a:bodyPr/>
          <a:lstStyle>
            <a:lvl1pPr>
              <a:defRPr/>
            </a:lvl1pPr>
          </a:lstStyle>
          <a:p>
            <a:fld id="{FCB57A06-22BB-4E15-A7B3-9B1B117C2C91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88600513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;p9">
            <a:extLst>
              <a:ext uri="{FF2B5EF4-FFF2-40B4-BE49-F238E27FC236}">
                <a16:creationId xmlns:a16="http://schemas.microsoft.com/office/drawing/2014/main" id="{3FBD3BF2-9726-7C6D-DEE5-41627C4C2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5663" y="0"/>
            <a:ext cx="1176337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41;p9">
            <a:extLst>
              <a:ext uri="{FF2B5EF4-FFF2-40B4-BE49-F238E27FC236}">
                <a16:creationId xmlns:a16="http://schemas.microsoft.com/office/drawing/2014/main" id="{E1D61E1B-D176-7656-46E1-889462980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78063" cy="68580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F27780A-C7E3-EFFF-4AEC-B7209B52F8B0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287125" y="6010275"/>
            <a:ext cx="635000" cy="649288"/>
          </a:xfrm>
        </p:spPr>
        <p:txBody>
          <a:bodyPr/>
          <a:lstStyle>
            <a:lvl1pPr algn="ctr">
              <a:defRPr sz="3600">
                <a:solidFill>
                  <a:srgbClr val="FFFFFF"/>
                </a:solidFill>
              </a:defRPr>
            </a:lvl1pPr>
          </a:lstStyle>
          <a:p>
            <a:fld id="{F03A95F5-403A-43A0-8E36-C5379518FA67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954700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3;p10">
            <a:extLst>
              <a:ext uri="{FF2B5EF4-FFF2-40B4-BE49-F238E27FC236}">
                <a16:creationId xmlns:a16="http://schemas.microsoft.com/office/drawing/2014/main" id="{B05D9876-5E31-D22B-5015-D71F5ACB1146}"/>
              </a:ext>
            </a:extLst>
          </p:cNvPr>
          <p:cNvSpPr>
            <a:spLocks/>
          </p:cNvSpPr>
          <p:nvPr/>
        </p:nvSpPr>
        <p:spPr bwMode="auto">
          <a:xfrm rot="10800000">
            <a:off x="0" y="0"/>
            <a:ext cx="7321550" cy="6858000"/>
          </a:xfrm>
          <a:custGeom>
            <a:avLst/>
            <a:gdLst>
              <a:gd name="T0" fmla="*/ 3660929 w 21600"/>
              <a:gd name="T1" fmla="*/ 3429001 h 21600"/>
              <a:gd name="T2" fmla="*/ 3660929 w 21600"/>
              <a:gd name="T3" fmla="*/ 3429001 h 21600"/>
              <a:gd name="T4" fmla="*/ 3660929 w 21600"/>
              <a:gd name="T5" fmla="*/ 3429001 h 21600"/>
              <a:gd name="T6" fmla="*/ 366092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2276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9A444748-5CB8-2845-1A67-88F38C12E04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E5B633A-3B4C-4AF9-9F24-4CCB4CA9FB83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72389640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;p11">
            <a:extLst>
              <a:ext uri="{FF2B5EF4-FFF2-40B4-BE49-F238E27FC236}">
                <a16:creationId xmlns:a16="http://schemas.microsoft.com/office/drawing/2014/main" id="{F2E9DF08-5CD7-E045-BAE6-0091CBD38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120775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0CD88786-702B-9590-ABEA-44192290DC5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652250" y="6400800"/>
            <a:ext cx="341313" cy="333375"/>
          </a:xfrm>
        </p:spPr>
        <p:txBody>
          <a:bodyPr/>
          <a:lstStyle>
            <a:lvl1pPr>
              <a:defRPr/>
            </a:lvl1pPr>
          </a:lstStyle>
          <a:p>
            <a:fld id="{44516A91-3B95-4E52-AE0D-658BA30CF7ED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456312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5;p12">
            <a:extLst>
              <a:ext uri="{FF2B5EF4-FFF2-40B4-BE49-F238E27FC236}">
                <a16:creationId xmlns:a16="http://schemas.microsoft.com/office/drawing/2014/main" id="{2B6822B4-9A87-3E1C-5F60-E8C29B30D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743200" cy="5630863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56;p12">
            <a:extLst>
              <a:ext uri="{FF2B5EF4-FFF2-40B4-BE49-F238E27FC236}">
                <a16:creationId xmlns:a16="http://schemas.microsoft.com/office/drawing/2014/main" id="{0F4DAF97-3A30-695D-5704-18C892ABC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30863"/>
            <a:ext cx="2743200" cy="1227137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DDC3E8CD-A246-4552-0F8B-CE1E23A1FFD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279B53-D115-49F1-A93E-AA308EE56B98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89731138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1CEF8D3-1924-4355-9AC8-1C0247E49294" descr="71CEF8D3-1924-4355-9AC8-1C0247E49294">
            <a:extLst>
              <a:ext uri="{FF2B5EF4-FFF2-40B4-BE49-F238E27FC236}">
                <a16:creationId xmlns:a16="http://schemas.microsoft.com/office/drawing/2014/main" id="{F0A4B557-BAFD-D09D-4215-2E43E5CA5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9" b="24823"/>
          <a:stretch>
            <a:fillRect/>
          </a:stretch>
        </p:blipFill>
        <p:spPr bwMode="auto">
          <a:xfrm>
            <a:off x="1069975" y="-1039813"/>
            <a:ext cx="11234738" cy="893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" name="Google Shape;58;p13">
            <a:extLst>
              <a:ext uri="{FF2B5EF4-FFF2-40B4-BE49-F238E27FC236}">
                <a16:creationId xmlns:a16="http://schemas.microsoft.com/office/drawing/2014/main" id="{E0531291-F3AF-CB86-3E9E-203D40544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150" y="3606800"/>
            <a:ext cx="11236325" cy="3251200"/>
          </a:xfrm>
          <a:prstGeom prst="rect">
            <a:avLst/>
          </a:prstGeom>
          <a:solidFill>
            <a:srgbClr val="F2F2F2">
              <a:alpha val="6666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Google Shape;60;p13">
            <a:extLst>
              <a:ext uri="{FF2B5EF4-FFF2-40B4-BE49-F238E27FC236}">
                <a16:creationId xmlns:a16="http://schemas.microsoft.com/office/drawing/2014/main" id="{B17421D4-7130-18D9-78DB-D93E4AD5D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0"/>
            <a:ext cx="1074738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77BD8B21-3ED7-26EB-8B0B-70ABB465CE08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881516-A7BB-4A16-B25E-8F1EE617E2BC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89555624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2;p14">
            <a:extLst>
              <a:ext uri="{FF2B5EF4-FFF2-40B4-BE49-F238E27FC236}">
                <a16:creationId xmlns:a16="http://schemas.microsoft.com/office/drawing/2014/main" id="{0331E9BC-0F4A-32A5-2270-98D813004C0D}"/>
              </a:ext>
            </a:extLst>
          </p:cNvPr>
          <p:cNvSpPr>
            <a:spLocks/>
          </p:cNvSpPr>
          <p:nvPr/>
        </p:nvSpPr>
        <p:spPr bwMode="auto">
          <a:xfrm>
            <a:off x="1303338" y="0"/>
            <a:ext cx="5429250" cy="6858000"/>
          </a:xfrm>
          <a:custGeom>
            <a:avLst/>
            <a:gdLst>
              <a:gd name="T0" fmla="*/ 2714320 w 21600"/>
              <a:gd name="T1" fmla="*/ 3429001 h 21600"/>
              <a:gd name="T2" fmla="*/ 2714320 w 21600"/>
              <a:gd name="T3" fmla="*/ 3429001 h 21600"/>
              <a:gd name="T4" fmla="*/ 2714320 w 21600"/>
              <a:gd name="T5" fmla="*/ 3429001 h 21600"/>
              <a:gd name="T6" fmla="*/ 2714320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6517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16517" y="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63;p14">
            <a:extLst>
              <a:ext uri="{FF2B5EF4-FFF2-40B4-BE49-F238E27FC236}">
                <a16:creationId xmlns:a16="http://schemas.microsoft.com/office/drawing/2014/main" id="{A1F90F76-C477-3106-C3EC-A0BDB33C7867}"/>
              </a:ext>
            </a:extLst>
          </p:cNvPr>
          <p:cNvSpPr>
            <a:spLocks/>
          </p:cNvSpPr>
          <p:nvPr/>
        </p:nvSpPr>
        <p:spPr bwMode="auto">
          <a:xfrm>
            <a:off x="1908175" y="0"/>
            <a:ext cx="5429250" cy="6858000"/>
          </a:xfrm>
          <a:custGeom>
            <a:avLst/>
            <a:gdLst>
              <a:gd name="T0" fmla="*/ 2714320 w 21600"/>
              <a:gd name="T1" fmla="*/ 3429001 h 21600"/>
              <a:gd name="T2" fmla="*/ 2714320 w 21600"/>
              <a:gd name="T3" fmla="*/ 3429001 h 21600"/>
              <a:gd name="T4" fmla="*/ 2714320 w 21600"/>
              <a:gd name="T5" fmla="*/ 3429001 h 21600"/>
              <a:gd name="T6" fmla="*/ 2714320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6517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16517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Google Shape;64;p14">
            <a:extLst>
              <a:ext uri="{FF2B5EF4-FFF2-40B4-BE49-F238E27FC236}">
                <a16:creationId xmlns:a16="http://schemas.microsoft.com/office/drawing/2014/main" id="{B2F0A865-2B9D-787F-9894-49F8DE95D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925" y="0"/>
            <a:ext cx="5680075" cy="6858000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44795639-48C3-8FDB-3846-5AE1FB07BFBA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36A086D-8735-489F-92CB-00D24E1014C1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2878966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;p15">
            <a:extLst>
              <a:ext uri="{FF2B5EF4-FFF2-40B4-BE49-F238E27FC236}">
                <a16:creationId xmlns:a16="http://schemas.microsoft.com/office/drawing/2014/main" id="{1B46C039-1D9C-E2D9-FC02-AEBE273D8AF5}"/>
              </a:ext>
            </a:extLst>
          </p:cNvPr>
          <p:cNvSpPr>
            <a:spLocks/>
          </p:cNvSpPr>
          <p:nvPr/>
        </p:nvSpPr>
        <p:spPr bwMode="auto">
          <a:xfrm>
            <a:off x="6800850" y="0"/>
            <a:ext cx="5427663" cy="6858000"/>
          </a:xfrm>
          <a:custGeom>
            <a:avLst/>
            <a:gdLst>
              <a:gd name="T0" fmla="*/ 2714319 w 21600"/>
              <a:gd name="T1" fmla="*/ 3429001 h 21600"/>
              <a:gd name="T2" fmla="*/ 2714319 w 21600"/>
              <a:gd name="T3" fmla="*/ 3429001 h 21600"/>
              <a:gd name="T4" fmla="*/ 2714319 w 21600"/>
              <a:gd name="T5" fmla="*/ 3429001 h 21600"/>
              <a:gd name="T6" fmla="*/ 271431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6517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16517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69;p15">
            <a:extLst>
              <a:ext uri="{FF2B5EF4-FFF2-40B4-BE49-F238E27FC236}">
                <a16:creationId xmlns:a16="http://schemas.microsoft.com/office/drawing/2014/main" id="{6B628C84-E107-4F01-3249-08671DAFF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0"/>
            <a:ext cx="1074738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Google Shape;70;p15">
            <a:extLst>
              <a:ext uri="{FF2B5EF4-FFF2-40B4-BE49-F238E27FC236}">
                <a16:creationId xmlns:a16="http://schemas.microsoft.com/office/drawing/2014/main" id="{26875DCB-EA6C-CE7A-59A6-C23E80F5571F}"/>
              </a:ext>
            </a:extLst>
          </p:cNvPr>
          <p:cNvSpPr/>
          <p:nvPr/>
        </p:nvSpPr>
        <p:spPr>
          <a:xfrm>
            <a:off x="1525588" y="1338263"/>
            <a:ext cx="3011487" cy="52260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03200" dist="38100" dir="2700000" rotWithShape="0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8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70;p15">
            <a:extLst>
              <a:ext uri="{FF2B5EF4-FFF2-40B4-BE49-F238E27FC236}">
                <a16:creationId xmlns:a16="http://schemas.microsoft.com/office/drawing/2014/main" id="{D20F8C9F-B029-279A-2A62-13B6FFC58388}"/>
              </a:ext>
            </a:extLst>
          </p:cNvPr>
          <p:cNvSpPr/>
          <p:nvPr/>
        </p:nvSpPr>
        <p:spPr>
          <a:xfrm>
            <a:off x="5127625" y="1338263"/>
            <a:ext cx="3013075" cy="52260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03200" dist="38100" dir="2700000" rotWithShape="0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8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70;p15">
            <a:extLst>
              <a:ext uri="{FF2B5EF4-FFF2-40B4-BE49-F238E27FC236}">
                <a16:creationId xmlns:a16="http://schemas.microsoft.com/office/drawing/2014/main" id="{4F6D6A7E-94FE-31E8-2AA4-149CE7684E18}"/>
              </a:ext>
            </a:extLst>
          </p:cNvPr>
          <p:cNvSpPr/>
          <p:nvPr/>
        </p:nvSpPr>
        <p:spPr>
          <a:xfrm>
            <a:off x="8731250" y="1338263"/>
            <a:ext cx="3011488" cy="522605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03200" dist="38100" dir="2700000" rotWithShape="0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8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E118154D-B1B6-BBB8-B2AA-CDC9DB5FE572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19F1407-6100-425D-99F5-4FB48950DEA2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6614337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4;p16">
            <a:extLst>
              <a:ext uri="{FF2B5EF4-FFF2-40B4-BE49-F238E27FC236}">
                <a16:creationId xmlns:a16="http://schemas.microsoft.com/office/drawing/2014/main" id="{9DB6FEA3-4905-1227-8B54-9CD8DB20A942}"/>
              </a:ext>
            </a:extLst>
          </p:cNvPr>
          <p:cNvSpPr>
            <a:spLocks/>
          </p:cNvSpPr>
          <p:nvPr/>
        </p:nvSpPr>
        <p:spPr bwMode="auto">
          <a:xfrm>
            <a:off x="769938" y="0"/>
            <a:ext cx="7304087" cy="6858000"/>
          </a:xfrm>
          <a:custGeom>
            <a:avLst/>
            <a:gdLst>
              <a:gd name="T0" fmla="*/ 3651964 w 21600"/>
              <a:gd name="T1" fmla="*/ 3429001 h 21600"/>
              <a:gd name="T2" fmla="*/ 3651964 w 21600"/>
              <a:gd name="T3" fmla="*/ 3429001 h 21600"/>
              <a:gd name="T4" fmla="*/ 3651964 w 21600"/>
              <a:gd name="T5" fmla="*/ 3429001 h 21600"/>
              <a:gd name="T6" fmla="*/ 3651964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2276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75;p16">
            <a:extLst>
              <a:ext uri="{FF2B5EF4-FFF2-40B4-BE49-F238E27FC236}">
                <a16:creationId xmlns:a16="http://schemas.microsoft.com/office/drawing/2014/main" id="{C6726DDC-FE98-56C7-6F01-3EB789F3D12A}"/>
              </a:ext>
            </a:extLst>
          </p:cNvPr>
          <p:cNvSpPr>
            <a:spLocks/>
          </p:cNvSpPr>
          <p:nvPr/>
        </p:nvSpPr>
        <p:spPr bwMode="auto">
          <a:xfrm>
            <a:off x="10315575" y="3757613"/>
            <a:ext cx="1876425" cy="3100387"/>
          </a:xfrm>
          <a:custGeom>
            <a:avLst/>
            <a:gdLst>
              <a:gd name="T0" fmla="*/ 938398 w 21600"/>
              <a:gd name="T1" fmla="*/ 1550301 h 21600"/>
              <a:gd name="T2" fmla="*/ 938398 w 21600"/>
              <a:gd name="T3" fmla="*/ 1550301 h 21600"/>
              <a:gd name="T4" fmla="*/ 938398 w 21600"/>
              <a:gd name="T5" fmla="*/ 1550301 h 21600"/>
              <a:gd name="T6" fmla="*/ 938398 w 21600"/>
              <a:gd name="T7" fmla="*/ 15503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Google Shape;76;p16">
            <a:extLst>
              <a:ext uri="{FF2B5EF4-FFF2-40B4-BE49-F238E27FC236}">
                <a16:creationId xmlns:a16="http://schemas.microsoft.com/office/drawing/2014/main" id="{362B3DFA-D9A0-A432-CA96-03E75BDE430F}"/>
              </a:ext>
            </a:extLst>
          </p:cNvPr>
          <p:cNvSpPr>
            <a:spLocks/>
          </p:cNvSpPr>
          <p:nvPr/>
        </p:nvSpPr>
        <p:spPr bwMode="auto">
          <a:xfrm>
            <a:off x="1358900" y="0"/>
            <a:ext cx="10833100" cy="6858000"/>
          </a:xfrm>
          <a:custGeom>
            <a:avLst/>
            <a:gdLst>
              <a:gd name="T0" fmla="*/ 5416908 w 21600"/>
              <a:gd name="T1" fmla="*/ 3429002 h 21600"/>
              <a:gd name="T2" fmla="*/ 5416908 w 21600"/>
              <a:gd name="T3" fmla="*/ 3429002 h 21600"/>
              <a:gd name="T4" fmla="*/ 5416908 w 21600"/>
              <a:gd name="T5" fmla="*/ 3429002 h 21600"/>
              <a:gd name="T6" fmla="*/ 5416908 w 21600"/>
              <a:gd name="T7" fmla="*/ 342900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8276" y="0"/>
                </a:moveTo>
                <a:lnTo>
                  <a:pt x="21600" y="0"/>
                </a:lnTo>
                <a:lnTo>
                  <a:pt x="21600" y="11935"/>
                </a:lnTo>
                <a:lnTo>
                  <a:pt x="17897" y="21600"/>
                </a:lnTo>
                <a:lnTo>
                  <a:pt x="0" y="21600"/>
                </a:lnTo>
                <a:lnTo>
                  <a:pt x="82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D7357A93-0351-0231-DE0B-CC287C0DE99B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123613" y="5959475"/>
            <a:ext cx="633412" cy="650875"/>
          </a:xfrm>
        </p:spPr>
        <p:txBody>
          <a:bodyPr/>
          <a:lstStyle>
            <a:lvl1pPr algn="ctr">
              <a:defRPr sz="3600">
                <a:solidFill>
                  <a:srgbClr val="FFFFFF"/>
                </a:solidFill>
              </a:defRPr>
            </a:lvl1pPr>
          </a:lstStyle>
          <a:p>
            <a:fld id="{AE35F864-2CDD-4418-A1A2-80800F21DD53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83829301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Title Slide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0;p17">
            <a:extLst>
              <a:ext uri="{FF2B5EF4-FFF2-40B4-BE49-F238E27FC236}">
                <a16:creationId xmlns:a16="http://schemas.microsoft.com/office/drawing/2014/main" id="{BAB942E3-FFBA-6BFA-2951-B4ACA20AB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525713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F16E980E-B31F-A028-D6F3-56B457B693F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8D8D8"/>
                </a:solidFill>
              </a:defRPr>
            </a:lvl1pPr>
          </a:lstStyle>
          <a:p>
            <a:fld id="{9D2F76BE-39EA-48C8-B1D4-8A1952098539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04763487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3;p18">
            <a:extLst>
              <a:ext uri="{FF2B5EF4-FFF2-40B4-BE49-F238E27FC236}">
                <a16:creationId xmlns:a16="http://schemas.microsoft.com/office/drawing/2014/main" id="{005B58F4-EA2B-3295-632C-32C05106D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1975" y="0"/>
            <a:ext cx="2752725" cy="776288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84;p18">
            <a:extLst>
              <a:ext uri="{FF2B5EF4-FFF2-40B4-BE49-F238E27FC236}">
                <a16:creationId xmlns:a16="http://schemas.microsoft.com/office/drawing/2014/main" id="{EB38148A-FCDB-A09B-39F9-70E2CFFA4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6010275"/>
            <a:ext cx="1090613" cy="842963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Google Shape;85;p18">
            <a:extLst>
              <a:ext uri="{FF2B5EF4-FFF2-40B4-BE49-F238E27FC236}">
                <a16:creationId xmlns:a16="http://schemas.microsoft.com/office/drawing/2014/main" id="{9CD81D29-F85C-B395-C5CB-F2A570116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0"/>
            <a:ext cx="1090613" cy="4984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BB601BB-95F6-5D27-B97A-973392DE7782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D0C9D36-E27C-4213-B23E-2F5B162EB6C5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909815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7;p19">
            <a:extLst>
              <a:ext uri="{FF2B5EF4-FFF2-40B4-BE49-F238E27FC236}">
                <a16:creationId xmlns:a16="http://schemas.microsoft.com/office/drawing/2014/main" id="{0D3445DA-E6E8-467E-9172-BBD0FB9E2F48}"/>
              </a:ext>
            </a:extLst>
          </p:cNvPr>
          <p:cNvSpPr>
            <a:spLocks/>
          </p:cNvSpPr>
          <p:nvPr/>
        </p:nvSpPr>
        <p:spPr bwMode="auto">
          <a:xfrm>
            <a:off x="4129088" y="1482725"/>
            <a:ext cx="8062912" cy="4135438"/>
          </a:xfrm>
          <a:custGeom>
            <a:avLst/>
            <a:gdLst>
              <a:gd name="T0" fmla="*/ 4031702 w 21600"/>
              <a:gd name="T1" fmla="*/ 2068201 h 21600"/>
              <a:gd name="T2" fmla="*/ 4031702 w 21600"/>
              <a:gd name="T3" fmla="*/ 2068201 h 21600"/>
              <a:gd name="T4" fmla="*/ 4031702 w 21600"/>
              <a:gd name="T5" fmla="*/ 2068201 h 21600"/>
              <a:gd name="T6" fmla="*/ 4031702 w 21600"/>
              <a:gd name="T7" fmla="*/ 20682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22225">
            <a:solidFill>
              <a:srgbClr val="F2F2F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MX"/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E77BEBAC-052F-F083-BE35-6AD626ABA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0"/>
            <a:ext cx="1090613" cy="581025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C490BFCC-00E5-966E-4648-7BFDF0B0539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485B69-EEB8-45E7-8AED-653506B20865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85018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5;p21">
            <a:extLst>
              <a:ext uri="{FF2B5EF4-FFF2-40B4-BE49-F238E27FC236}">
                <a16:creationId xmlns:a16="http://schemas.microsoft.com/office/drawing/2014/main" id="{38D2193F-A23D-F63B-91BE-48384C4FBE5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277600" y="5975350"/>
            <a:ext cx="914400" cy="88265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97;p21">
            <a:extLst>
              <a:ext uri="{FF2B5EF4-FFF2-40B4-BE49-F238E27FC236}">
                <a16:creationId xmlns:a16="http://schemas.microsoft.com/office/drawing/2014/main" id="{06B3F435-7A4B-F6C9-C399-9D6AC05C9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4194175"/>
            <a:ext cx="5026025" cy="2663825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Google Shape;98;p21">
            <a:extLst>
              <a:ext uri="{FF2B5EF4-FFF2-40B4-BE49-F238E27FC236}">
                <a16:creationId xmlns:a16="http://schemas.microsoft.com/office/drawing/2014/main" id="{F6E16015-CB09-F7DC-D76A-BB7B9C3017C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157288" cy="5461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FD6634A7-0095-665C-3C46-3D9C2ABA23C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534775" y="6218238"/>
            <a:ext cx="400050" cy="396875"/>
          </a:xfrm>
        </p:spPr>
        <p:txBody>
          <a:bodyPr/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18D702E-C91D-49C7-945F-1ABD5DF7284F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2273972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p22">
            <a:extLst>
              <a:ext uri="{FF2B5EF4-FFF2-40B4-BE49-F238E27FC236}">
                <a16:creationId xmlns:a16="http://schemas.microsoft.com/office/drawing/2014/main" id="{20EBA0B5-0BE3-9231-A461-32EB6C34D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394075" cy="4864100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222A35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102;p22">
            <a:extLst>
              <a:ext uri="{FF2B5EF4-FFF2-40B4-BE49-F238E27FC236}">
                <a16:creationId xmlns:a16="http://schemas.microsoft.com/office/drawing/2014/main" id="{420DA01E-3568-0775-C71E-7D83017F5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64100"/>
            <a:ext cx="3394075" cy="19939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6D44958-D69D-AE01-4BAD-C0AB67F3BDF8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EC2167-11E5-411F-B2A0-6C049519ABD7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0191918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4;p23">
            <a:extLst>
              <a:ext uri="{FF2B5EF4-FFF2-40B4-BE49-F238E27FC236}">
                <a16:creationId xmlns:a16="http://schemas.microsoft.com/office/drawing/2014/main" id="{4FA27CA8-1702-DAC9-CB4A-BE6AAA152E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258175" cy="6873875"/>
            <a:chOff x="0" y="0"/>
            <a:chExt cx="8258633" cy="6874279"/>
          </a:xfrm>
        </p:grpSpPr>
        <p:sp>
          <p:nvSpPr>
            <p:cNvPr id="3" name="Google Shape;105;p23">
              <a:extLst>
                <a:ext uri="{FF2B5EF4-FFF2-40B4-BE49-F238E27FC236}">
                  <a16:creationId xmlns:a16="http://schemas.microsoft.com/office/drawing/2014/main" id="{489E8E17-42BE-E275-3942-205F5514D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-1"/>
              <a:ext cx="7344234" cy="6874281"/>
            </a:xfrm>
            <a:custGeom>
              <a:avLst/>
              <a:gdLst>
                <a:gd name="T0" fmla="*/ 3672117 w 21600"/>
                <a:gd name="T1" fmla="*/ 3437141 h 21600"/>
                <a:gd name="T2" fmla="*/ 3672117 w 21600"/>
                <a:gd name="T3" fmla="*/ 3437141 h 21600"/>
                <a:gd name="T4" fmla="*/ 3672117 w 21600"/>
                <a:gd name="T5" fmla="*/ 3437141 h 21600"/>
                <a:gd name="T6" fmla="*/ 3672117 w 21600"/>
                <a:gd name="T7" fmla="*/ 343714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12276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53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s-MX"/>
            </a:p>
          </p:txBody>
        </p:sp>
        <p:sp>
          <p:nvSpPr>
            <p:cNvPr id="4" name="Google Shape;106;p23">
              <a:extLst>
                <a:ext uri="{FF2B5EF4-FFF2-40B4-BE49-F238E27FC236}">
                  <a16:creationId xmlns:a16="http://schemas.microsoft.com/office/drawing/2014/main" id="{D29D92CD-78F3-97AF-7644-B7F460D47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399" y="-1"/>
              <a:ext cx="7344234" cy="6874281"/>
            </a:xfrm>
            <a:custGeom>
              <a:avLst/>
              <a:gdLst>
                <a:gd name="T0" fmla="*/ 3672117 w 21600"/>
                <a:gd name="T1" fmla="*/ 3437141 h 21600"/>
                <a:gd name="T2" fmla="*/ 3672117 w 21600"/>
                <a:gd name="T3" fmla="*/ 3437141 h 21600"/>
                <a:gd name="T4" fmla="*/ 3672117 w 21600"/>
                <a:gd name="T5" fmla="*/ 3437141 h 21600"/>
                <a:gd name="T6" fmla="*/ 3672117 w 21600"/>
                <a:gd name="T7" fmla="*/ 343714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12276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222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s-MX"/>
            </a:p>
          </p:txBody>
        </p:sp>
      </p:grpSp>
      <p:sp>
        <p:nvSpPr>
          <p:cNvPr id="5" name="Slide Number">
            <a:extLst>
              <a:ext uri="{FF2B5EF4-FFF2-40B4-BE49-F238E27FC236}">
                <a16:creationId xmlns:a16="http://schemas.microsoft.com/office/drawing/2014/main" id="{0F99E371-967F-02CF-9BF6-ECC7A4B508E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A5B61B-8C79-41BD-B36A-B6E870BBFF21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70773597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9;p24">
            <a:extLst>
              <a:ext uri="{FF2B5EF4-FFF2-40B4-BE49-F238E27FC236}">
                <a16:creationId xmlns:a16="http://schemas.microsoft.com/office/drawing/2014/main" id="{8FFD7F95-64DA-B6B3-05BB-62E121AE33CA}"/>
              </a:ext>
            </a:extLst>
          </p:cNvPr>
          <p:cNvSpPr>
            <a:spLocks/>
          </p:cNvSpPr>
          <p:nvPr/>
        </p:nvSpPr>
        <p:spPr bwMode="auto">
          <a:xfrm>
            <a:off x="7378700" y="0"/>
            <a:ext cx="4799013" cy="6858000"/>
          </a:xfrm>
          <a:custGeom>
            <a:avLst/>
            <a:gdLst>
              <a:gd name="T0" fmla="*/ 2398989 w 21600"/>
              <a:gd name="T1" fmla="*/ 3429002 h 21600"/>
              <a:gd name="T2" fmla="*/ 2398989 w 21600"/>
              <a:gd name="T3" fmla="*/ 3429002 h 21600"/>
              <a:gd name="T4" fmla="*/ 2398989 w 21600"/>
              <a:gd name="T5" fmla="*/ 3429002 h 21600"/>
              <a:gd name="T6" fmla="*/ 2398989 w 21600"/>
              <a:gd name="T7" fmla="*/ 342900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10;p24">
            <a:extLst>
              <a:ext uri="{FF2B5EF4-FFF2-40B4-BE49-F238E27FC236}">
                <a16:creationId xmlns:a16="http://schemas.microsoft.com/office/drawing/2014/main" id="{06AF5E6D-648D-037C-1E59-8E162A3059BC}"/>
              </a:ext>
            </a:extLst>
          </p:cNvPr>
          <p:cNvSpPr>
            <a:spLocks/>
          </p:cNvSpPr>
          <p:nvPr/>
        </p:nvSpPr>
        <p:spPr bwMode="auto">
          <a:xfrm rot="10800000">
            <a:off x="0" y="0"/>
            <a:ext cx="4797425" cy="6858000"/>
          </a:xfrm>
          <a:custGeom>
            <a:avLst/>
            <a:gdLst>
              <a:gd name="T0" fmla="*/ 2398989 w 21600"/>
              <a:gd name="T1" fmla="*/ 3429001 h 21600"/>
              <a:gd name="T2" fmla="*/ 2398989 w 21600"/>
              <a:gd name="T3" fmla="*/ 3429001 h 21600"/>
              <a:gd name="T4" fmla="*/ 2398989 w 21600"/>
              <a:gd name="T5" fmla="*/ 3429001 h 21600"/>
              <a:gd name="T6" fmla="*/ 239898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28D2049A-7966-EAFB-A9F8-9ED20A7C157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21A1C2-9BE5-4CB4-A000-9C30107D49A7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3493148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4;p25">
            <a:extLst>
              <a:ext uri="{FF2B5EF4-FFF2-40B4-BE49-F238E27FC236}">
                <a16:creationId xmlns:a16="http://schemas.microsoft.com/office/drawing/2014/main" id="{B430FED6-F6E6-270C-E915-86842ED24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584575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694DE7F8-1C00-D329-D646-D7BB2C58B5D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5971E1-9ABB-4CEA-B5B8-E51D949A0DBD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1935186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7;p26">
            <a:extLst>
              <a:ext uri="{FF2B5EF4-FFF2-40B4-BE49-F238E27FC236}">
                <a16:creationId xmlns:a16="http://schemas.microsoft.com/office/drawing/2014/main" id="{AA665553-CA7E-B0B7-A126-FD8AFCB40CF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006475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F9680DC-F365-D532-464C-543EAF864F5E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AE3824-3B75-4E5B-88B2-EC5395342605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7570188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9;p27">
            <a:extLst>
              <a:ext uri="{FF2B5EF4-FFF2-40B4-BE49-F238E27FC236}">
                <a16:creationId xmlns:a16="http://schemas.microsoft.com/office/drawing/2014/main" id="{C4E275D3-F8ED-7E32-028B-837BFE5AE8BF}"/>
              </a:ext>
            </a:extLst>
          </p:cNvPr>
          <p:cNvSpPr>
            <a:spLocks/>
          </p:cNvSpPr>
          <p:nvPr/>
        </p:nvSpPr>
        <p:spPr bwMode="auto">
          <a:xfrm>
            <a:off x="9039225" y="1666875"/>
            <a:ext cx="3152775" cy="5191125"/>
          </a:xfrm>
          <a:custGeom>
            <a:avLst/>
            <a:gdLst>
              <a:gd name="T0" fmla="*/ 1576016 w 21600"/>
              <a:gd name="T1" fmla="*/ 2595546 h 21600"/>
              <a:gd name="T2" fmla="*/ 1576016 w 21600"/>
              <a:gd name="T3" fmla="*/ 2595546 h 21600"/>
              <a:gd name="T4" fmla="*/ 1576016 w 21600"/>
              <a:gd name="T5" fmla="*/ 2595546 h 21600"/>
              <a:gd name="T6" fmla="*/ 1576016 w 21600"/>
              <a:gd name="T7" fmla="*/ 25955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22;p27">
            <a:extLst>
              <a:ext uri="{FF2B5EF4-FFF2-40B4-BE49-F238E27FC236}">
                <a16:creationId xmlns:a16="http://schemas.microsoft.com/office/drawing/2014/main" id="{C4CC7C9B-935E-79D0-A639-34B1E698253D}"/>
              </a:ext>
            </a:extLst>
          </p:cNvPr>
          <p:cNvSpPr>
            <a:spLocks/>
          </p:cNvSpPr>
          <p:nvPr/>
        </p:nvSpPr>
        <p:spPr bwMode="auto">
          <a:xfrm rot="10800000">
            <a:off x="595313" y="0"/>
            <a:ext cx="4797425" cy="6858000"/>
          </a:xfrm>
          <a:custGeom>
            <a:avLst/>
            <a:gdLst>
              <a:gd name="T0" fmla="*/ 2398989 w 21600"/>
              <a:gd name="T1" fmla="*/ 3429001 h 21600"/>
              <a:gd name="T2" fmla="*/ 2398989 w 21600"/>
              <a:gd name="T3" fmla="*/ 3429001 h 21600"/>
              <a:gd name="T4" fmla="*/ 2398989 w 21600"/>
              <a:gd name="T5" fmla="*/ 3429001 h 21600"/>
              <a:gd name="T6" fmla="*/ 239898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Google Shape;123;p27">
            <a:extLst>
              <a:ext uri="{FF2B5EF4-FFF2-40B4-BE49-F238E27FC236}">
                <a16:creationId xmlns:a16="http://schemas.microsoft.com/office/drawing/2014/main" id="{06D9F359-F39E-A32E-D9D4-CD7993811E87}"/>
              </a:ext>
            </a:extLst>
          </p:cNvPr>
          <p:cNvSpPr>
            <a:spLocks/>
          </p:cNvSpPr>
          <p:nvPr/>
        </p:nvSpPr>
        <p:spPr bwMode="auto">
          <a:xfrm rot="10800000">
            <a:off x="0" y="0"/>
            <a:ext cx="4797425" cy="6858000"/>
          </a:xfrm>
          <a:custGeom>
            <a:avLst/>
            <a:gdLst>
              <a:gd name="T0" fmla="*/ 2398989 w 21600"/>
              <a:gd name="T1" fmla="*/ 3429001 h 21600"/>
              <a:gd name="T2" fmla="*/ 2398989 w 21600"/>
              <a:gd name="T3" fmla="*/ 3429001 h 21600"/>
              <a:gd name="T4" fmla="*/ 2398989 w 21600"/>
              <a:gd name="T5" fmla="*/ 3429001 h 21600"/>
              <a:gd name="T6" fmla="*/ 239898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219" name="Google Shape;120;p27"/>
          <p:cNvSpPr>
            <a:spLocks noGrp="1"/>
          </p:cNvSpPr>
          <p:nvPr>
            <p:ph type="pic" sz="quarter" idx="21"/>
          </p:nvPr>
        </p:nvSpPr>
        <p:spPr>
          <a:xfrm>
            <a:off x="5817644" y="3076369"/>
            <a:ext cx="1586392" cy="15863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r>
              <a:rPr lang="es-MX" noProof="0">
                <a:sym typeface="Arial"/>
              </a:rPr>
              <a:t>Haz clic en el icono para agregar una imagen</a:t>
            </a:r>
            <a:endParaRPr noProof="0" dirty="0">
              <a:sym typeface="Arial"/>
            </a:endParaRPr>
          </a:p>
        </p:txBody>
      </p:sp>
      <p:sp>
        <p:nvSpPr>
          <p:cNvPr id="222" name="Google Shape;124;p27"/>
          <p:cNvSpPr>
            <a:spLocks noGrp="1"/>
          </p:cNvSpPr>
          <p:nvPr>
            <p:ph type="pic" sz="quarter" idx="22"/>
          </p:nvPr>
        </p:nvSpPr>
        <p:spPr>
          <a:xfrm>
            <a:off x="1679287" y="1230084"/>
            <a:ext cx="3193145" cy="43978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r>
              <a:rPr lang="es-MX" noProof="0">
                <a:sym typeface="Arial"/>
              </a:rPr>
              <a:t>Haz clic en el icono para agregar una imagen</a:t>
            </a:r>
            <a:endParaRPr noProof="0" dirty="0">
              <a:sym typeface="Arial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7E8DAAFB-63A3-79E2-E266-BE43D9B85B6C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8985E6DD-0033-4BF2-9E7B-79C11E6ECA0B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51367114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6;p28">
            <a:extLst>
              <a:ext uri="{FF2B5EF4-FFF2-40B4-BE49-F238E27FC236}">
                <a16:creationId xmlns:a16="http://schemas.microsoft.com/office/drawing/2014/main" id="{922E3C32-C384-B1C3-C574-7B947368D7B8}"/>
              </a:ext>
            </a:extLst>
          </p:cNvPr>
          <p:cNvSpPr>
            <a:spLocks/>
          </p:cNvSpPr>
          <p:nvPr/>
        </p:nvSpPr>
        <p:spPr bwMode="auto">
          <a:xfrm rot="10800000">
            <a:off x="595313" y="0"/>
            <a:ext cx="4797425" cy="6858000"/>
          </a:xfrm>
          <a:custGeom>
            <a:avLst/>
            <a:gdLst>
              <a:gd name="T0" fmla="*/ 2398988 w 21600"/>
              <a:gd name="T1" fmla="*/ 3429001 h 21600"/>
              <a:gd name="T2" fmla="*/ 2398988 w 21600"/>
              <a:gd name="T3" fmla="*/ 3429001 h 21600"/>
              <a:gd name="T4" fmla="*/ 2398988 w 21600"/>
              <a:gd name="T5" fmla="*/ 3429001 h 21600"/>
              <a:gd name="T6" fmla="*/ 2398988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27;p28">
            <a:extLst>
              <a:ext uri="{FF2B5EF4-FFF2-40B4-BE49-F238E27FC236}">
                <a16:creationId xmlns:a16="http://schemas.microsoft.com/office/drawing/2014/main" id="{CA17437F-2342-4AB4-0215-3CD84BE63EDA}"/>
              </a:ext>
            </a:extLst>
          </p:cNvPr>
          <p:cNvSpPr>
            <a:spLocks/>
          </p:cNvSpPr>
          <p:nvPr/>
        </p:nvSpPr>
        <p:spPr bwMode="auto">
          <a:xfrm rot="10800000">
            <a:off x="0" y="0"/>
            <a:ext cx="4797425" cy="6858000"/>
          </a:xfrm>
          <a:custGeom>
            <a:avLst/>
            <a:gdLst>
              <a:gd name="T0" fmla="*/ 2398989 w 21600"/>
              <a:gd name="T1" fmla="*/ 3429001 h 21600"/>
              <a:gd name="T2" fmla="*/ 2398989 w 21600"/>
              <a:gd name="T3" fmla="*/ 3429001 h 21600"/>
              <a:gd name="T4" fmla="*/ 2398989 w 21600"/>
              <a:gd name="T5" fmla="*/ 3429001 h 21600"/>
              <a:gd name="T6" fmla="*/ 239898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Google Shape;129;p28">
            <a:extLst>
              <a:ext uri="{FF2B5EF4-FFF2-40B4-BE49-F238E27FC236}">
                <a16:creationId xmlns:a16="http://schemas.microsoft.com/office/drawing/2014/main" id="{F3A5B61C-D347-5331-5B45-B4AD71AF0B6C}"/>
              </a:ext>
            </a:extLst>
          </p:cNvPr>
          <p:cNvSpPr>
            <a:spLocks/>
          </p:cNvSpPr>
          <p:nvPr/>
        </p:nvSpPr>
        <p:spPr bwMode="auto">
          <a:xfrm>
            <a:off x="7394575" y="0"/>
            <a:ext cx="4797425" cy="6858000"/>
          </a:xfrm>
          <a:custGeom>
            <a:avLst/>
            <a:gdLst>
              <a:gd name="T0" fmla="*/ 2398989 w 21600"/>
              <a:gd name="T1" fmla="*/ 3429001 h 21600"/>
              <a:gd name="T2" fmla="*/ 2398989 w 21600"/>
              <a:gd name="T3" fmla="*/ 3429001 h 21600"/>
              <a:gd name="T4" fmla="*/ 2398989 w 21600"/>
              <a:gd name="T5" fmla="*/ 3429001 h 21600"/>
              <a:gd name="T6" fmla="*/ 2398989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18747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2F2F2">
              <a:alpha val="5568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2966E17-64D4-2018-B93C-E7D351529FA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8697204-FD05-413E-96BC-5848F7176861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14183524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29">
            <a:extLst>
              <a:ext uri="{FF2B5EF4-FFF2-40B4-BE49-F238E27FC236}">
                <a16:creationId xmlns:a16="http://schemas.microsoft.com/office/drawing/2014/main" id="{0D05187E-3720-8716-9BF4-A2B1D0BFC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8463" y="0"/>
            <a:ext cx="2903537" cy="6858000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133;p29">
            <a:extLst>
              <a:ext uri="{FF2B5EF4-FFF2-40B4-BE49-F238E27FC236}">
                <a16:creationId xmlns:a16="http://schemas.microsoft.com/office/drawing/2014/main" id="{44C8A9E6-75D1-4526-BCA1-3AE8DBB3E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93763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299316D3-1AE1-EB5A-8C6C-EC016FB73865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02DCC7A-D0A5-4EF0-A9E8-ACC7AA91397A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60383873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;p30">
            <a:extLst>
              <a:ext uri="{FF2B5EF4-FFF2-40B4-BE49-F238E27FC236}">
                <a16:creationId xmlns:a16="http://schemas.microsoft.com/office/drawing/2014/main" id="{D801BA6C-19EB-DA02-4868-623C80D94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105150" cy="6858000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137;p30">
            <a:extLst>
              <a:ext uri="{FF2B5EF4-FFF2-40B4-BE49-F238E27FC236}">
                <a16:creationId xmlns:a16="http://schemas.microsoft.com/office/drawing/2014/main" id="{D0126A9C-85A8-BDB8-ABBB-8774EAD81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6850" y="0"/>
            <a:ext cx="3105150" cy="919163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1CD3EAE7-8DE5-4071-FD44-08DAA72D72D9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BF4529-503B-44D2-8F12-09E2899C35E9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87631284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31">
            <a:extLst>
              <a:ext uri="{FF2B5EF4-FFF2-40B4-BE49-F238E27FC236}">
                <a16:creationId xmlns:a16="http://schemas.microsoft.com/office/drawing/2014/main" id="{F1FE4BDE-D79E-D0D6-DC4E-89D23680A7A3}"/>
              </a:ext>
            </a:extLst>
          </p:cNvPr>
          <p:cNvSpPr>
            <a:spLocks/>
          </p:cNvSpPr>
          <p:nvPr/>
        </p:nvSpPr>
        <p:spPr bwMode="auto">
          <a:xfrm>
            <a:off x="6508750" y="0"/>
            <a:ext cx="5683250" cy="6858000"/>
          </a:xfrm>
          <a:custGeom>
            <a:avLst/>
            <a:gdLst>
              <a:gd name="T0" fmla="*/ 2841440 w 21600"/>
              <a:gd name="T1" fmla="*/ 3429001 h 21600"/>
              <a:gd name="T2" fmla="*/ 2841440 w 21600"/>
              <a:gd name="T3" fmla="*/ 3429001 h 21600"/>
              <a:gd name="T4" fmla="*/ 2841440 w 21600"/>
              <a:gd name="T5" fmla="*/ 3429001 h 21600"/>
              <a:gd name="T6" fmla="*/ 2841440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5828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15828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41;p31">
            <a:extLst>
              <a:ext uri="{FF2B5EF4-FFF2-40B4-BE49-F238E27FC236}">
                <a16:creationId xmlns:a16="http://schemas.microsoft.com/office/drawing/2014/main" id="{06C4786E-47C1-19FB-C34D-424FA48B0D7E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905000" cy="3136900"/>
          </a:xfrm>
          <a:custGeom>
            <a:avLst/>
            <a:gdLst>
              <a:gd name="T0" fmla="*/ 952351 w 21600"/>
              <a:gd name="T1" fmla="*/ 1568432 h 21600"/>
              <a:gd name="T2" fmla="*/ 952351 w 21600"/>
              <a:gd name="T3" fmla="*/ 1568432 h 21600"/>
              <a:gd name="T4" fmla="*/ 952351 w 21600"/>
              <a:gd name="T5" fmla="*/ 1568432 h 21600"/>
              <a:gd name="T6" fmla="*/ 952351 w 21600"/>
              <a:gd name="T7" fmla="*/ 156843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377B2166-D1A8-6CE7-92FC-96CE699CEF60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A7FA9F-E08D-4C02-A923-80201A25E165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30845880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4;p32">
            <a:extLst>
              <a:ext uri="{FF2B5EF4-FFF2-40B4-BE49-F238E27FC236}">
                <a16:creationId xmlns:a16="http://schemas.microsoft.com/office/drawing/2014/main" id="{CB23BB3F-4C55-BC69-B8CF-EFA8D6BD90F3}"/>
              </a:ext>
            </a:extLst>
          </p:cNvPr>
          <p:cNvSpPr>
            <a:spLocks/>
          </p:cNvSpPr>
          <p:nvPr/>
        </p:nvSpPr>
        <p:spPr bwMode="auto">
          <a:xfrm>
            <a:off x="4078288" y="-7938"/>
            <a:ext cx="8129587" cy="6865938"/>
          </a:xfrm>
          <a:custGeom>
            <a:avLst/>
            <a:gdLst>
              <a:gd name="T0" fmla="*/ 4064743 w 21600"/>
              <a:gd name="T1" fmla="*/ 3432742 h 21600"/>
              <a:gd name="T2" fmla="*/ 4064743 w 21600"/>
              <a:gd name="T3" fmla="*/ 3432742 h 21600"/>
              <a:gd name="T4" fmla="*/ 4064743 w 21600"/>
              <a:gd name="T5" fmla="*/ 3432742 h 21600"/>
              <a:gd name="T6" fmla="*/ 4064743 w 21600"/>
              <a:gd name="T7" fmla="*/ 343274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1042" y="0"/>
                </a:moveTo>
                <a:lnTo>
                  <a:pt x="19428" y="0"/>
                </a:lnTo>
                <a:lnTo>
                  <a:pt x="19428" y="24"/>
                </a:lnTo>
                <a:lnTo>
                  <a:pt x="21600" y="24"/>
                </a:lnTo>
                <a:lnTo>
                  <a:pt x="21600" y="21600"/>
                </a:lnTo>
                <a:lnTo>
                  <a:pt x="0" y="21600"/>
                </a:lnTo>
                <a:lnTo>
                  <a:pt x="1104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71D3C7F0-8DD9-FA0B-FE7A-18E4523B7F02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43FC40-81B9-477A-9D52-6103B6FD196E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40816888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6;p33">
            <a:extLst>
              <a:ext uri="{FF2B5EF4-FFF2-40B4-BE49-F238E27FC236}">
                <a16:creationId xmlns:a16="http://schemas.microsoft.com/office/drawing/2014/main" id="{06A9736D-7F4C-9481-0E8F-C83092273A13}"/>
              </a:ext>
            </a:extLst>
          </p:cNvPr>
          <p:cNvSpPr/>
          <p:nvPr/>
        </p:nvSpPr>
        <p:spPr>
          <a:xfrm rot="2700000">
            <a:off x="8200232" y="3326606"/>
            <a:ext cx="533400" cy="531813"/>
          </a:xfrm>
          <a:prstGeom prst="rect">
            <a:avLst/>
          </a:prstGeom>
          <a:solidFill>
            <a:schemeClr val="accent3">
              <a:lumOff val="19878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8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47;p33">
            <a:extLst>
              <a:ext uri="{FF2B5EF4-FFF2-40B4-BE49-F238E27FC236}">
                <a16:creationId xmlns:a16="http://schemas.microsoft.com/office/drawing/2014/main" id="{34FF2EBC-F8B8-4A6C-6762-402DF5859802}"/>
              </a:ext>
            </a:extLst>
          </p:cNvPr>
          <p:cNvSpPr/>
          <p:nvPr/>
        </p:nvSpPr>
        <p:spPr>
          <a:xfrm rot="2700000">
            <a:off x="10091738" y="3325813"/>
            <a:ext cx="533400" cy="533400"/>
          </a:xfrm>
          <a:prstGeom prst="rect">
            <a:avLst/>
          </a:prstGeom>
          <a:solidFill>
            <a:schemeClr val="accent3">
              <a:lumOff val="19878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8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5A18379F-E310-4AE5-1E6F-555ACAD09CDF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9F2BB4B-1290-45A4-97FF-CF9632DBB56F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30504993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1;p34">
            <a:extLst>
              <a:ext uri="{FF2B5EF4-FFF2-40B4-BE49-F238E27FC236}">
                <a16:creationId xmlns:a16="http://schemas.microsoft.com/office/drawing/2014/main" id="{9C8842E6-DABF-56C9-EDD0-7D850828EAAB}"/>
              </a:ext>
            </a:extLst>
          </p:cNvPr>
          <p:cNvSpPr>
            <a:spLocks/>
          </p:cNvSpPr>
          <p:nvPr/>
        </p:nvSpPr>
        <p:spPr bwMode="auto">
          <a:xfrm>
            <a:off x="0" y="-7938"/>
            <a:ext cx="2392363" cy="3952876"/>
          </a:xfrm>
          <a:custGeom>
            <a:avLst/>
            <a:gdLst>
              <a:gd name="T0" fmla="*/ 1196131 w 21600"/>
              <a:gd name="T1" fmla="*/ 1976093 h 21600"/>
              <a:gd name="T2" fmla="*/ 1196131 w 21600"/>
              <a:gd name="T3" fmla="*/ 1976093 h 21600"/>
              <a:gd name="T4" fmla="*/ 1196131 w 21600"/>
              <a:gd name="T5" fmla="*/ 1976093 h 21600"/>
              <a:gd name="T6" fmla="*/ 1196131 w 21600"/>
              <a:gd name="T7" fmla="*/ 1976093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52;p34">
            <a:extLst>
              <a:ext uri="{FF2B5EF4-FFF2-40B4-BE49-F238E27FC236}">
                <a16:creationId xmlns:a16="http://schemas.microsoft.com/office/drawing/2014/main" id="{A17F4CDD-0842-BB31-B4D7-9841198D8392}"/>
              </a:ext>
            </a:extLst>
          </p:cNvPr>
          <p:cNvSpPr>
            <a:spLocks/>
          </p:cNvSpPr>
          <p:nvPr/>
        </p:nvSpPr>
        <p:spPr bwMode="auto">
          <a:xfrm>
            <a:off x="4078288" y="-7938"/>
            <a:ext cx="8129587" cy="6865938"/>
          </a:xfrm>
          <a:custGeom>
            <a:avLst/>
            <a:gdLst>
              <a:gd name="T0" fmla="*/ 4064743 w 21600"/>
              <a:gd name="T1" fmla="*/ 3432742 h 21600"/>
              <a:gd name="T2" fmla="*/ 4064743 w 21600"/>
              <a:gd name="T3" fmla="*/ 3432742 h 21600"/>
              <a:gd name="T4" fmla="*/ 4064743 w 21600"/>
              <a:gd name="T5" fmla="*/ 3432742 h 21600"/>
              <a:gd name="T6" fmla="*/ 4064743 w 21600"/>
              <a:gd name="T7" fmla="*/ 3432742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1042" y="0"/>
                </a:moveTo>
                <a:lnTo>
                  <a:pt x="19428" y="0"/>
                </a:lnTo>
                <a:lnTo>
                  <a:pt x="19428" y="24"/>
                </a:lnTo>
                <a:lnTo>
                  <a:pt x="21600" y="24"/>
                </a:lnTo>
                <a:lnTo>
                  <a:pt x="21600" y="21600"/>
                </a:lnTo>
                <a:lnTo>
                  <a:pt x="0" y="21600"/>
                </a:lnTo>
                <a:lnTo>
                  <a:pt x="1104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9AF7C7B-A891-C3F1-A1C3-9FD0BA643DD7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7F3AD3-EA75-44F7-8C04-DB802013C240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93385233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5;p35">
            <a:extLst>
              <a:ext uri="{FF2B5EF4-FFF2-40B4-BE49-F238E27FC236}">
                <a16:creationId xmlns:a16="http://schemas.microsoft.com/office/drawing/2014/main" id="{A8726FB4-B787-A02F-1250-811E93774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47988" cy="5907088"/>
          </a:xfrm>
          <a:prstGeom prst="rect">
            <a:avLst/>
          </a:pr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156;p35">
            <a:extLst>
              <a:ext uri="{FF2B5EF4-FFF2-40B4-BE49-F238E27FC236}">
                <a16:creationId xmlns:a16="http://schemas.microsoft.com/office/drawing/2014/main" id="{871AAE4D-65F3-E91C-94FB-9C30C7F5F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07088"/>
            <a:ext cx="2947988" cy="950912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0FCFB458-701A-9BBD-17F8-9D69082C0A92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6E88D8-49CA-4217-9446-0335A7A88B1A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38161297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36">
            <a:extLst>
              <a:ext uri="{FF2B5EF4-FFF2-40B4-BE49-F238E27FC236}">
                <a16:creationId xmlns:a16="http://schemas.microsoft.com/office/drawing/2014/main" id="{B713877D-4BC5-1C5A-6EAD-BB4BABAD3BF0}"/>
              </a:ext>
            </a:extLst>
          </p:cNvPr>
          <p:cNvSpPr>
            <a:spLocks/>
          </p:cNvSpPr>
          <p:nvPr/>
        </p:nvSpPr>
        <p:spPr bwMode="auto">
          <a:xfrm>
            <a:off x="431800" y="-15875"/>
            <a:ext cx="7343775" cy="6873875"/>
          </a:xfrm>
          <a:custGeom>
            <a:avLst/>
            <a:gdLst>
              <a:gd name="T0" fmla="*/ 3672117 w 21600"/>
              <a:gd name="T1" fmla="*/ 3437140 h 21600"/>
              <a:gd name="T2" fmla="*/ 3672117 w 21600"/>
              <a:gd name="T3" fmla="*/ 3437140 h 21600"/>
              <a:gd name="T4" fmla="*/ 3672117 w 21600"/>
              <a:gd name="T5" fmla="*/ 3437140 h 21600"/>
              <a:gd name="T6" fmla="*/ 3672117 w 21600"/>
              <a:gd name="T7" fmla="*/ 343714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2276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A53D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60;p36">
            <a:extLst>
              <a:ext uri="{FF2B5EF4-FFF2-40B4-BE49-F238E27FC236}">
                <a16:creationId xmlns:a16="http://schemas.microsoft.com/office/drawing/2014/main" id="{7949C7D7-7AEA-21E1-4F4B-F5FB417CECD3}"/>
              </a:ext>
            </a:extLst>
          </p:cNvPr>
          <p:cNvSpPr>
            <a:spLocks/>
          </p:cNvSpPr>
          <p:nvPr/>
        </p:nvSpPr>
        <p:spPr bwMode="auto">
          <a:xfrm>
            <a:off x="1384300" y="-15875"/>
            <a:ext cx="10807700" cy="6873875"/>
          </a:xfrm>
          <a:custGeom>
            <a:avLst/>
            <a:gdLst>
              <a:gd name="T0" fmla="*/ 5404044 w 21600"/>
              <a:gd name="T1" fmla="*/ 3437140 h 21600"/>
              <a:gd name="T2" fmla="*/ 5404044 w 21600"/>
              <a:gd name="T3" fmla="*/ 3437140 h 21600"/>
              <a:gd name="T4" fmla="*/ 5404044 w 21600"/>
              <a:gd name="T5" fmla="*/ 3437140 h 21600"/>
              <a:gd name="T6" fmla="*/ 5404044 w 21600"/>
              <a:gd name="T7" fmla="*/ 343714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8342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8342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Google Shape;161;p36">
            <a:extLst>
              <a:ext uri="{FF2B5EF4-FFF2-40B4-BE49-F238E27FC236}">
                <a16:creationId xmlns:a16="http://schemas.microsoft.com/office/drawing/2014/main" id="{7BCB9D0F-3D9D-837C-E4A9-D511C3673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428750"/>
            <a:ext cx="4416425" cy="40005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Google Shape;162;p36">
            <a:extLst>
              <a:ext uri="{FF2B5EF4-FFF2-40B4-BE49-F238E27FC236}">
                <a16:creationId xmlns:a16="http://schemas.microsoft.com/office/drawing/2014/main" id="{3E2EE6DD-18A2-1D34-7F41-445FCDF81437}"/>
              </a:ext>
            </a:extLst>
          </p:cNvPr>
          <p:cNvSpPr>
            <a:spLocks/>
          </p:cNvSpPr>
          <p:nvPr/>
        </p:nvSpPr>
        <p:spPr bwMode="auto">
          <a:xfrm>
            <a:off x="1309688" y="1428750"/>
            <a:ext cx="6465887" cy="4000500"/>
          </a:xfrm>
          <a:custGeom>
            <a:avLst/>
            <a:gdLst>
              <a:gd name="T0" fmla="*/ 3233177 w 21600"/>
              <a:gd name="T1" fmla="*/ 2000251 h 21600"/>
              <a:gd name="T2" fmla="*/ 3233177 w 21600"/>
              <a:gd name="T3" fmla="*/ 2000251 h 21600"/>
              <a:gd name="T4" fmla="*/ 3233177 w 21600"/>
              <a:gd name="T5" fmla="*/ 2000251 h 21600"/>
              <a:gd name="T6" fmla="*/ 3233177 w 21600"/>
              <a:gd name="T7" fmla="*/ 200025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808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808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6" name="Google Shape;163;p36">
            <a:extLst>
              <a:ext uri="{FF2B5EF4-FFF2-40B4-BE49-F238E27FC236}">
                <a16:creationId xmlns:a16="http://schemas.microsoft.com/office/drawing/2014/main" id="{7958E6C4-394B-52DA-8467-54623C00F23C}"/>
              </a:ext>
            </a:extLst>
          </p:cNvPr>
          <p:cNvSpPr/>
          <p:nvPr/>
        </p:nvSpPr>
        <p:spPr>
          <a:xfrm>
            <a:off x="3667125" y="1709738"/>
            <a:ext cx="1498600" cy="12906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9" y="0"/>
                </a:moveTo>
                <a:lnTo>
                  <a:pt x="21509" y="4215"/>
                </a:lnTo>
                <a:cubicBezTo>
                  <a:pt x="19936" y="4215"/>
                  <a:pt x="18802" y="4706"/>
                  <a:pt x="18106" y="5690"/>
                </a:cubicBezTo>
                <a:cubicBezTo>
                  <a:pt x="17410" y="6673"/>
                  <a:pt x="17062" y="8148"/>
                  <a:pt x="17062" y="10115"/>
                </a:cubicBezTo>
                <a:lnTo>
                  <a:pt x="17062" y="12539"/>
                </a:lnTo>
                <a:lnTo>
                  <a:pt x="21600" y="12539"/>
                </a:lnTo>
                <a:lnTo>
                  <a:pt x="21600" y="21600"/>
                </a:lnTo>
                <a:lnTo>
                  <a:pt x="13341" y="21600"/>
                </a:lnTo>
                <a:cubicBezTo>
                  <a:pt x="12615" y="17877"/>
                  <a:pt x="12252" y="14646"/>
                  <a:pt x="12252" y="11906"/>
                </a:cubicBezTo>
                <a:cubicBezTo>
                  <a:pt x="12252" y="7973"/>
                  <a:pt x="13039" y="5005"/>
                  <a:pt x="14612" y="3003"/>
                </a:cubicBezTo>
                <a:cubicBezTo>
                  <a:pt x="16185" y="1001"/>
                  <a:pt x="18484" y="0"/>
                  <a:pt x="21509" y="0"/>
                </a:cubicBezTo>
                <a:close/>
                <a:moveTo>
                  <a:pt x="9257" y="0"/>
                </a:moveTo>
                <a:lnTo>
                  <a:pt x="9257" y="4215"/>
                </a:lnTo>
                <a:cubicBezTo>
                  <a:pt x="7684" y="4215"/>
                  <a:pt x="6550" y="4706"/>
                  <a:pt x="5854" y="5690"/>
                </a:cubicBezTo>
                <a:cubicBezTo>
                  <a:pt x="5158" y="6673"/>
                  <a:pt x="4810" y="8148"/>
                  <a:pt x="4810" y="10115"/>
                </a:cubicBezTo>
                <a:lnTo>
                  <a:pt x="4810" y="12539"/>
                </a:lnTo>
                <a:lnTo>
                  <a:pt x="9348" y="12539"/>
                </a:lnTo>
                <a:lnTo>
                  <a:pt x="9348" y="21600"/>
                </a:lnTo>
                <a:lnTo>
                  <a:pt x="1089" y="21600"/>
                </a:lnTo>
                <a:cubicBezTo>
                  <a:pt x="363" y="17877"/>
                  <a:pt x="0" y="14646"/>
                  <a:pt x="0" y="11906"/>
                </a:cubicBezTo>
                <a:cubicBezTo>
                  <a:pt x="0" y="7973"/>
                  <a:pt x="787" y="5005"/>
                  <a:pt x="2360" y="3003"/>
                </a:cubicBezTo>
                <a:cubicBezTo>
                  <a:pt x="3933" y="1001"/>
                  <a:pt x="6232" y="0"/>
                  <a:pt x="9257" y="0"/>
                </a:cubicBezTo>
                <a:close/>
              </a:path>
            </a:pathLst>
          </a:custGeom>
          <a:solidFill>
            <a:schemeClr val="accent3">
              <a:lumOff val="19878"/>
              <a:alpha val="65882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18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64;p36">
            <a:extLst>
              <a:ext uri="{FF2B5EF4-FFF2-40B4-BE49-F238E27FC236}">
                <a16:creationId xmlns:a16="http://schemas.microsoft.com/office/drawing/2014/main" id="{1DE68A2E-3766-F493-6EE4-89BEC1966BE1}"/>
              </a:ext>
            </a:extLst>
          </p:cNvPr>
          <p:cNvSpPr>
            <a:spLocks/>
          </p:cNvSpPr>
          <p:nvPr/>
        </p:nvSpPr>
        <p:spPr bwMode="auto">
          <a:xfrm>
            <a:off x="9637713" y="3776663"/>
            <a:ext cx="1498600" cy="1290637"/>
          </a:xfrm>
          <a:custGeom>
            <a:avLst/>
            <a:gdLst>
              <a:gd name="T0" fmla="*/ 749228 w 21600"/>
              <a:gd name="T1" fmla="*/ 645344 h 21600"/>
              <a:gd name="T2" fmla="*/ 749228 w 21600"/>
              <a:gd name="T3" fmla="*/ 645344 h 21600"/>
              <a:gd name="T4" fmla="*/ 749228 w 21600"/>
              <a:gd name="T5" fmla="*/ 645344 h 21600"/>
              <a:gd name="T6" fmla="*/ 749228 w 21600"/>
              <a:gd name="T7" fmla="*/ 64534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21509" y="0"/>
                </a:moveTo>
                <a:lnTo>
                  <a:pt x="21509" y="4215"/>
                </a:lnTo>
                <a:cubicBezTo>
                  <a:pt x="19936" y="4215"/>
                  <a:pt x="18802" y="4706"/>
                  <a:pt x="18106" y="5690"/>
                </a:cubicBezTo>
                <a:cubicBezTo>
                  <a:pt x="17410" y="6673"/>
                  <a:pt x="17062" y="8148"/>
                  <a:pt x="17062" y="10115"/>
                </a:cubicBezTo>
                <a:lnTo>
                  <a:pt x="17062" y="12539"/>
                </a:lnTo>
                <a:lnTo>
                  <a:pt x="21600" y="12539"/>
                </a:lnTo>
                <a:lnTo>
                  <a:pt x="21600" y="21600"/>
                </a:lnTo>
                <a:lnTo>
                  <a:pt x="13341" y="21600"/>
                </a:lnTo>
                <a:cubicBezTo>
                  <a:pt x="12615" y="17877"/>
                  <a:pt x="12252" y="14646"/>
                  <a:pt x="12252" y="11906"/>
                </a:cubicBezTo>
                <a:cubicBezTo>
                  <a:pt x="12252" y="7973"/>
                  <a:pt x="13039" y="5005"/>
                  <a:pt x="14612" y="3003"/>
                </a:cubicBezTo>
                <a:cubicBezTo>
                  <a:pt x="16185" y="1001"/>
                  <a:pt x="18484" y="0"/>
                  <a:pt x="21509" y="0"/>
                </a:cubicBezTo>
                <a:close/>
                <a:moveTo>
                  <a:pt x="9257" y="0"/>
                </a:moveTo>
                <a:lnTo>
                  <a:pt x="9257" y="4215"/>
                </a:lnTo>
                <a:cubicBezTo>
                  <a:pt x="7684" y="4215"/>
                  <a:pt x="6550" y="4706"/>
                  <a:pt x="5854" y="5690"/>
                </a:cubicBezTo>
                <a:cubicBezTo>
                  <a:pt x="5158" y="6673"/>
                  <a:pt x="4810" y="8148"/>
                  <a:pt x="4810" y="10115"/>
                </a:cubicBezTo>
                <a:lnTo>
                  <a:pt x="4810" y="12539"/>
                </a:lnTo>
                <a:lnTo>
                  <a:pt x="9348" y="12539"/>
                </a:lnTo>
                <a:lnTo>
                  <a:pt x="9348" y="21600"/>
                </a:lnTo>
                <a:lnTo>
                  <a:pt x="1089" y="21600"/>
                </a:lnTo>
                <a:cubicBezTo>
                  <a:pt x="363" y="17877"/>
                  <a:pt x="0" y="14646"/>
                  <a:pt x="0" y="11906"/>
                </a:cubicBezTo>
                <a:cubicBezTo>
                  <a:pt x="0" y="7973"/>
                  <a:pt x="787" y="5005"/>
                  <a:pt x="2360" y="3003"/>
                </a:cubicBezTo>
                <a:cubicBezTo>
                  <a:pt x="3933" y="1001"/>
                  <a:pt x="6232" y="0"/>
                  <a:pt x="92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1BCE276-4D83-3DEA-AFB7-44385DEDBE0A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fld id="{67D35900-E4F1-4A5C-B258-4BD023D29BB2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4883595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6;p37">
            <a:extLst>
              <a:ext uri="{FF2B5EF4-FFF2-40B4-BE49-F238E27FC236}">
                <a16:creationId xmlns:a16="http://schemas.microsoft.com/office/drawing/2014/main" id="{147C888F-D324-85D6-B094-89AAE6389E52}"/>
              </a:ext>
            </a:extLst>
          </p:cNvPr>
          <p:cNvSpPr>
            <a:spLocks/>
          </p:cNvSpPr>
          <p:nvPr/>
        </p:nvSpPr>
        <p:spPr bwMode="auto">
          <a:xfrm>
            <a:off x="3840163" y="0"/>
            <a:ext cx="7304087" cy="6858000"/>
          </a:xfrm>
          <a:custGeom>
            <a:avLst/>
            <a:gdLst>
              <a:gd name="T0" fmla="*/ 3651965 w 21600"/>
              <a:gd name="T1" fmla="*/ 3429001 h 21600"/>
              <a:gd name="T2" fmla="*/ 3651965 w 21600"/>
              <a:gd name="T3" fmla="*/ 3429001 h 21600"/>
              <a:gd name="T4" fmla="*/ 3651965 w 21600"/>
              <a:gd name="T5" fmla="*/ 3429001 h 21600"/>
              <a:gd name="T6" fmla="*/ 3651965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2276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3" name="Google Shape;167;p37">
            <a:extLst>
              <a:ext uri="{FF2B5EF4-FFF2-40B4-BE49-F238E27FC236}">
                <a16:creationId xmlns:a16="http://schemas.microsoft.com/office/drawing/2014/main" id="{8C226BD9-9518-58E0-2ACA-0D9D78478FAD}"/>
              </a:ext>
            </a:extLst>
          </p:cNvPr>
          <p:cNvSpPr>
            <a:spLocks/>
          </p:cNvSpPr>
          <p:nvPr/>
        </p:nvSpPr>
        <p:spPr bwMode="auto">
          <a:xfrm>
            <a:off x="4633913" y="0"/>
            <a:ext cx="7304087" cy="6858000"/>
          </a:xfrm>
          <a:custGeom>
            <a:avLst/>
            <a:gdLst>
              <a:gd name="T0" fmla="*/ 3651965 w 21600"/>
              <a:gd name="T1" fmla="*/ 3429001 h 21600"/>
              <a:gd name="T2" fmla="*/ 3651965 w 21600"/>
              <a:gd name="T3" fmla="*/ 3429001 h 21600"/>
              <a:gd name="T4" fmla="*/ 3651965 w 21600"/>
              <a:gd name="T5" fmla="*/ 3429001 h 21600"/>
              <a:gd name="T6" fmla="*/ 3651965 w 21600"/>
              <a:gd name="T7" fmla="*/ 34290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2276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4" name="Google Shape;168;p37">
            <a:extLst>
              <a:ext uri="{FF2B5EF4-FFF2-40B4-BE49-F238E27FC236}">
                <a16:creationId xmlns:a16="http://schemas.microsoft.com/office/drawing/2014/main" id="{146F1E13-A658-8728-598D-35135213E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0" y="0"/>
            <a:ext cx="857250" cy="685800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CEA9A108-9C8B-960E-AABA-1632A027DCE0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366B4F1-9899-4A16-9163-94AB06AF257E}" type="slidenum">
              <a:rPr lang="es-MX" altLang="es-MX"/>
              <a:pPr/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4103991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Text">
            <a:extLst>
              <a:ext uri="{FF2B5EF4-FFF2-40B4-BE49-F238E27FC236}">
                <a16:creationId xmlns:a16="http://schemas.microsoft.com/office/drawing/2014/main" id="{DED92EC3-20EE-0D3F-7EA7-9165C5D59D5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827213" y="769938"/>
            <a:ext cx="9753600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699" tIns="45699" rIns="45699" bIns="4569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>
                <a:sym typeface="Arial" panose="020B0604020202020204" pitchFamily="34" charset="0"/>
              </a:rPr>
              <a:t>Title Text</a:t>
            </a:r>
          </a:p>
        </p:txBody>
      </p:sp>
      <p:sp>
        <p:nvSpPr>
          <p:cNvPr id="1027" name="Body Level One…">
            <a:extLst>
              <a:ext uri="{FF2B5EF4-FFF2-40B4-BE49-F238E27FC236}">
                <a16:creationId xmlns:a16="http://schemas.microsoft.com/office/drawing/2014/main" id="{EC15A470-3B60-040F-1A10-3010440EE29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05613" y="2438400"/>
            <a:ext cx="4775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699" tIns="45699" rIns="45699" bIns="456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>
                <a:sym typeface="Arial" panose="020B0604020202020204" pitchFamily="34" charset="0"/>
              </a:rPr>
              <a:t>Body Level One</a:t>
            </a:r>
          </a:p>
          <a:p>
            <a:pPr lvl="1"/>
            <a:r>
              <a:rPr lang="es-MX" altLang="es-MX">
                <a:sym typeface="Arial" panose="020B0604020202020204" pitchFamily="34" charset="0"/>
              </a:rPr>
              <a:t>Body Level Two</a:t>
            </a:r>
          </a:p>
          <a:p>
            <a:pPr lvl="2"/>
            <a:r>
              <a:rPr lang="es-MX" altLang="es-MX">
                <a:sym typeface="Arial" panose="020B0604020202020204" pitchFamily="34" charset="0"/>
              </a:rPr>
              <a:t>Body Level Three</a:t>
            </a:r>
          </a:p>
          <a:p>
            <a:pPr lvl="3"/>
            <a:r>
              <a:rPr lang="es-MX" altLang="es-MX">
                <a:sym typeface="Arial" panose="020B0604020202020204" pitchFamily="34" charset="0"/>
              </a:rPr>
              <a:t>Body Level Four</a:t>
            </a:r>
          </a:p>
          <a:p>
            <a:pPr lvl="4"/>
            <a:r>
              <a:rPr lang="es-MX" altLang="es-MX">
                <a:sym typeface="Arial" panose="020B0604020202020204" pitchFamily="34" charset="0"/>
              </a:rPr>
              <a:t>Body Level Five</a:t>
            </a:r>
          </a:p>
        </p:txBody>
      </p:sp>
      <p:sp>
        <p:nvSpPr>
          <p:cNvPr id="1028" name="Slide Number">
            <a:extLst>
              <a:ext uri="{FF2B5EF4-FFF2-40B4-BE49-F238E27FC236}">
                <a16:creationId xmlns:a16="http://schemas.microsoft.com/office/drawing/2014/main" id="{C9B372DB-6344-34E4-D0A9-B9487DAB947B}"/>
              </a:ext>
            </a:extLst>
          </p:cNvPr>
          <p:cNvSpPr txBox="1">
            <a:spLocks noGrp="1" noChangeArrowheads="1"/>
          </p:cNvSpPr>
          <p:nvPr>
            <p:ph type="sldNum" sz="quarter" idx="2"/>
          </p:nvPr>
        </p:nvSpPr>
        <p:spPr bwMode="auto">
          <a:xfrm>
            <a:off x="11652250" y="6327775"/>
            <a:ext cx="341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699" tIns="45699" rIns="45699" bIns="45699" numCol="1" anchor="ctr" anchorCtr="0" compatLnSpc="1">
            <a:prstTxWarp prst="textNoShape">
              <a:avLst/>
            </a:prstTxWarp>
            <a:spAutoFit/>
          </a:bodyPr>
          <a:lstStyle>
            <a:lvl1pPr algn="r" eaLnBrk="1">
              <a:defRPr sz="1600">
                <a:solidFill>
                  <a:srgbClr val="888888"/>
                </a:solidFill>
                <a:latin typeface="Lato Regular" pitchFamily="34" charset="0"/>
                <a:cs typeface="Lato Regular" pitchFamily="34" charset="0"/>
                <a:sym typeface="Lato Regular" pitchFamily="34" charset="0"/>
              </a:defRPr>
            </a:lvl1pPr>
          </a:lstStyle>
          <a:p>
            <a:fld id="{F8B22C34-5E81-4BE2-86B3-244EE3AA3AE5}" type="slidenum">
              <a:rPr lang="es-MX" altLang="es-MX"/>
              <a:pPr/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0" r:id="rId27"/>
    <p:sldLayoutId id="2147483741" r:id="rId28"/>
    <p:sldLayoutId id="2147483742" r:id="rId29"/>
    <p:sldLayoutId id="2147483743" r:id="rId30"/>
    <p:sldLayoutId id="2147483744" r:id="rId31"/>
    <p:sldLayoutId id="2147483745" r:id="rId32"/>
  </p:sldLayoutIdLst>
  <p:transition spd="med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indent="-406400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0000"/>
        </a:buClr>
        <a:buSzPts val="28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977900" indent="-444500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0000"/>
        </a:buClr>
        <a:buSzPts val="28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2pPr>
      <a:lvl3pPr marL="1512888" indent="-496888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0000"/>
        </a:buClr>
        <a:buSzPts val="28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3pPr>
      <a:lvl4pPr marL="2019300" indent="-533400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0000"/>
        </a:buClr>
        <a:buSzPts val="28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4pPr>
      <a:lvl5pPr marL="2476500" indent="-533400" algn="l" rtl="0" fontAlgn="base">
        <a:lnSpc>
          <a:spcPct val="90000"/>
        </a:lnSpc>
        <a:spcBef>
          <a:spcPts val="1000"/>
        </a:spcBef>
        <a:spcAft>
          <a:spcPct val="0"/>
        </a:spcAft>
        <a:buClr>
          <a:srgbClr val="000000"/>
        </a:buClr>
        <a:buSzPts val="2800"/>
        <a:buFont typeface="Arial" panose="020B0604020202020204" pitchFamily="34" charset="0"/>
        <a:buChar char="•"/>
        <a:defRPr sz="28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5pPr>
      <a:lvl6pPr marL="2933700" marR="0" indent="-5334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390900" marR="0" indent="-5334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848100" marR="0" indent="-5334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305300" marR="0" indent="-5334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.jpeg"/><Relationship Id="rId3" Type="http://schemas.openxmlformats.org/officeDocument/2006/relationships/image" Target="../media/image2.jpeg"/><Relationship Id="rId7" Type="http://schemas.openxmlformats.org/officeDocument/2006/relationships/customXml" Target="../ink/ink3.xml"/><Relationship Id="rId12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7.xml"/><Relationship Id="rId5" Type="http://schemas.openxmlformats.org/officeDocument/2006/relationships/image" Target="../media/image3.png"/><Relationship Id="rId10" Type="http://schemas.openxmlformats.org/officeDocument/2006/relationships/customXml" Target="../ink/ink6.xml"/><Relationship Id="rId4" Type="http://schemas.openxmlformats.org/officeDocument/2006/relationships/customXml" Target="../ink/ink1.xml"/><Relationship Id="rId9" Type="http://schemas.openxmlformats.org/officeDocument/2006/relationships/customXml" Target="../ink/ink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.jpeg"/><Relationship Id="rId5" Type="http://schemas.openxmlformats.org/officeDocument/2006/relationships/image" Target="../media/image36.jpe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Google Shape;175;p38">
            <a:extLst>
              <a:ext uri="{FF2B5EF4-FFF2-40B4-BE49-F238E27FC236}">
                <a16:creationId xmlns:a16="http://schemas.microsoft.com/office/drawing/2014/main" id="{B8927727-F233-2473-1FB5-25E4AAF42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775" y="5710238"/>
            <a:ext cx="11071225" cy="1135062"/>
          </a:xfrm>
          <a:prstGeom prst="rect">
            <a:avLst/>
          </a:prstGeom>
          <a:solidFill>
            <a:srgbClr val="000810">
              <a:alpha val="6392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r>
              <a:rPr lang="es-MX" altLang="es-MX" sz="4800" b="1">
                <a:solidFill>
                  <a:srgbClr val="FFFFFF"/>
                </a:solidFill>
                <a:latin typeface="Montserrat" panose="00000500000000000000" pitchFamily="2" charset="0"/>
                <a:cs typeface="Calibri" panose="020F0502020204030204" pitchFamily="34" charset="0"/>
                <a:sym typeface="Calibri" panose="020F0502020204030204" pitchFamily="34" charset="0"/>
              </a:rPr>
              <a:t>MAQUINARIA  Y CONSTRUCCIÓN </a:t>
            </a:r>
          </a:p>
        </p:txBody>
      </p:sp>
      <p:sp>
        <p:nvSpPr>
          <p:cNvPr id="35843" name="Google Shape;188;p38">
            <a:extLst>
              <a:ext uri="{FF2B5EF4-FFF2-40B4-BE49-F238E27FC236}">
                <a16:creationId xmlns:a16="http://schemas.microsoft.com/office/drawing/2014/main" id="{2E4C9FE6-9C19-C5F3-E02F-F65BCC5F67E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5FCC277-1B2B-4AF3-B568-902641AA4BEF}" type="slidenum">
              <a:rPr lang="es-MX" altLang="es-MX"/>
              <a:pPr/>
              <a:t>1</a:t>
            </a:fld>
            <a:endParaRPr lang="es-MX" altLang="es-MX"/>
          </a:p>
        </p:txBody>
      </p:sp>
      <p:pic>
        <p:nvPicPr>
          <p:cNvPr id="35844" name="71CEF8D3-1924-4355-9AC8-1C0247E49294" descr="IMG_4629.jpg">
            <a:extLst>
              <a:ext uri="{FF2B5EF4-FFF2-40B4-BE49-F238E27FC236}">
                <a16:creationId xmlns:a16="http://schemas.microsoft.com/office/drawing/2014/main" id="{59B1C011-7F74-5F78-ACFB-6F84B11FB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9" b="24825"/>
          <a:stretch>
            <a:fillRect/>
          </a:stretch>
        </p:blipFill>
        <p:spPr bwMode="auto">
          <a:xfrm>
            <a:off x="1120775" y="0"/>
            <a:ext cx="8478838" cy="572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0EE088A4-6CC3-9E2B-CED5-667FB242F501}"/>
                  </a:ext>
                </a:extLst>
              </p14:cNvPr>
              <p14:cNvContentPartPr/>
              <p14:nvPr/>
            </p14:nvContentPartPr>
            <p14:xfrm>
              <a:off x="9094529" y="5289550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0EE088A4-6CC3-9E2B-CED5-667FB242F5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88409" y="5283430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846" name="Grupo 14">
            <a:extLst>
              <a:ext uri="{FF2B5EF4-FFF2-40B4-BE49-F238E27FC236}">
                <a16:creationId xmlns:a16="http://schemas.microsoft.com/office/drawing/2014/main" id="{82AE19F9-0D8A-A646-C8D6-DD6A24AC81B4}"/>
              </a:ext>
            </a:extLst>
          </p:cNvPr>
          <p:cNvGrpSpPr>
            <a:grpSpLocks/>
          </p:cNvGrpSpPr>
          <p:nvPr/>
        </p:nvGrpSpPr>
        <p:grpSpPr bwMode="auto">
          <a:xfrm>
            <a:off x="8888413" y="5280025"/>
            <a:ext cx="0" cy="0"/>
            <a:chOff x="8888249" y="5279830"/>
            <a:chExt cx="36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C932FAA2-E8E1-2CD6-9FD9-1E247D52740C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C932FAA2-E8E1-2CD6-9FD9-1E247D52740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AA10EE4F-246E-8E71-A71A-BC2335569E79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AA10EE4F-246E-8E71-A71A-BC2335569E7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86091D34-905F-21D0-4422-02ADB33B2E66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86091D34-905F-21D0-4422-02ADB33B2E6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CC4B9BAC-D305-2EC3-CE53-72007AFBC53B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CC4B9BAC-D305-2EC3-CE53-72007AFBC53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237A9AF3-F932-7346-DA76-A0FECF31130E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237A9AF3-F932-7346-DA76-A0FECF31130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6A5AC90B-997F-7233-51E6-5890FE253FAF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6A5AC90B-997F-7233-51E6-5890FE253FA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4F18DAD4-CE7F-48EB-6CE3-F94B4AE6F74C}"/>
                    </a:ext>
                  </a:extLst>
                </p14:cNvPr>
                <p14:cNvContentPartPr/>
                <p14:nvPr/>
              </p14:nvContentPartPr>
              <p14:xfrm>
                <a:off x="8888249" y="5279830"/>
                <a:ext cx="360" cy="36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4F18DAD4-CE7F-48EB-6CE3-F94B4AE6F74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82129" y="527371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F855F83-7555-2084-81C8-05297FE2CE0C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206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3A11801B-3208-D627-64B8-D474C0694BB0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BCF09D-8C72-1A91-75AC-C5E6944CC2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3" y="2199985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Google Shape;195;p39">
            <a:extLst>
              <a:ext uri="{FF2B5EF4-FFF2-40B4-BE49-F238E27FC236}">
                <a16:creationId xmlns:a16="http://schemas.microsoft.com/office/drawing/2014/main" id="{AC7C8B72-CD07-11CE-F6BC-2F6EAA889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763" y="268288"/>
            <a:ext cx="3316287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r>
              <a:rPr lang="es-MX" altLang="es-MX" sz="4800" b="1">
                <a:solidFill>
                  <a:srgbClr val="222A35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Nosotros</a:t>
            </a:r>
          </a:p>
        </p:txBody>
      </p:sp>
      <p:sp>
        <p:nvSpPr>
          <p:cNvPr id="37891" name="Google Shape;196;p39">
            <a:extLst>
              <a:ext uri="{FF2B5EF4-FFF2-40B4-BE49-F238E27FC236}">
                <a16:creationId xmlns:a16="http://schemas.microsoft.com/office/drawing/2014/main" id="{96B8CE02-A683-79F7-2599-68C59D3FB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963" y="4383088"/>
            <a:ext cx="51720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r>
              <a:rPr lang="es-MX" altLang="es-MX" sz="2000">
                <a:solidFill>
                  <a:srgbClr val="222A35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Somos una empresa mexicana con más de 50 años de experiencia en maquinaria y construcción. Nos especializamos en cimentación profunda, obra portuaria, mejoramiento de suelos, izajes y maquinaria pesada.</a:t>
            </a:r>
          </a:p>
        </p:txBody>
      </p:sp>
      <p:sp>
        <p:nvSpPr>
          <p:cNvPr id="37892" name="Google Shape;199;p39">
            <a:extLst>
              <a:ext uri="{FF2B5EF4-FFF2-40B4-BE49-F238E27FC236}">
                <a16:creationId xmlns:a16="http://schemas.microsoft.com/office/drawing/2014/main" id="{00281BAF-DB09-E30B-F20B-C27D29FC57E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60700" y="4284663"/>
            <a:ext cx="0" cy="2135187"/>
          </a:xfrm>
          <a:prstGeom prst="line">
            <a:avLst/>
          </a:prstGeom>
          <a:noFill/>
          <a:ln w="25400">
            <a:solidFill>
              <a:srgbClr val="D1654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8" tIns="45718" rIns="45718" bIns="45718"/>
          <a:lstStyle/>
          <a:p>
            <a:endParaRPr lang="es-MX"/>
          </a:p>
        </p:txBody>
      </p:sp>
      <p:pic>
        <p:nvPicPr>
          <p:cNvPr id="37893" name="Imagen 4">
            <a:extLst>
              <a:ext uri="{FF2B5EF4-FFF2-40B4-BE49-F238E27FC236}">
                <a16:creationId xmlns:a16="http://schemas.microsoft.com/office/drawing/2014/main" id="{1B1F6B58-9E49-2331-0FA0-43C08EE8F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725" y="0"/>
            <a:ext cx="20732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Imagen 1">
            <a:extLst>
              <a:ext uri="{FF2B5EF4-FFF2-40B4-BE49-F238E27FC236}">
                <a16:creationId xmlns:a16="http://schemas.microsoft.com/office/drawing/2014/main" id="{B3219DE2-6D7E-CAA2-5903-C4D2693E4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1095375"/>
            <a:ext cx="514032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B507839-0810-62F1-413D-2DCC18620573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206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0591FEE-0CC4-FE64-2F67-05D7EB65627A}"/>
              </a:ext>
            </a:extLst>
          </p:cNvPr>
          <p:cNvSpPr/>
          <p:nvPr/>
        </p:nvSpPr>
        <p:spPr>
          <a:xfrm>
            <a:off x="60069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42077C-CC53-CFF6-5C37-A7F20CD86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337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Google Shape;214;p40">
            <a:extLst>
              <a:ext uri="{FF2B5EF4-FFF2-40B4-BE49-F238E27FC236}">
                <a16:creationId xmlns:a16="http://schemas.microsoft.com/office/drawing/2014/main" id="{2E6A93F1-F708-4283-5F96-CF9A28485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4772025"/>
            <a:ext cx="3046412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r>
              <a:rPr lang="es-MX" altLang="es-MX" sz="1300" b="1">
                <a:solidFill>
                  <a:srgbClr val="222A35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Capacidad de ejecutar pilas de hasta 3 metros de diámetro y 70 metros de profundidad.</a:t>
            </a: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38915" name="Google Shape;215;p40">
            <a:extLst>
              <a:ext uri="{FF2B5EF4-FFF2-40B4-BE49-F238E27FC236}">
                <a16:creationId xmlns:a16="http://schemas.microsoft.com/office/drawing/2014/main" id="{A81AF5ED-41FD-D699-CB3F-04203A60B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5186363"/>
            <a:ext cx="2536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endParaRPr lang="es-MX" altLang="es-MX" sz="1600" b="1">
              <a:solidFill>
                <a:srgbClr val="222A35"/>
              </a:solidFill>
              <a:latin typeface="Montserrat Bold" panose="00000800000000000000" pitchFamily="2" charset="0"/>
              <a:cs typeface="Montserrat Bold" panose="00000800000000000000" pitchFamily="2" charset="0"/>
              <a:sym typeface="Montserrat Bold" panose="00000800000000000000" pitchFamily="2" charset="0"/>
            </a:endParaRPr>
          </a:p>
        </p:txBody>
      </p:sp>
      <p:sp>
        <p:nvSpPr>
          <p:cNvPr id="38916" name="Google Shape;219;p40">
            <a:extLst>
              <a:ext uri="{FF2B5EF4-FFF2-40B4-BE49-F238E27FC236}">
                <a16:creationId xmlns:a16="http://schemas.microsoft.com/office/drawing/2014/main" id="{27BAC6E3-637E-00CC-5C9B-08FED3997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1438" y="5186363"/>
            <a:ext cx="2536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endParaRPr lang="es-MX" altLang="es-MX" sz="1600" b="1">
              <a:solidFill>
                <a:srgbClr val="222A35"/>
              </a:solidFill>
              <a:latin typeface="Montserrat Bold" panose="00000800000000000000" pitchFamily="2" charset="0"/>
              <a:cs typeface="Montserrat Bold" panose="00000800000000000000" pitchFamily="2" charset="0"/>
              <a:sym typeface="Montserrat Bold" panose="00000800000000000000" pitchFamily="2" charset="0"/>
            </a:endParaRPr>
          </a:p>
        </p:txBody>
      </p:sp>
      <p:sp>
        <p:nvSpPr>
          <p:cNvPr id="38917" name="Google Shape;212;p40">
            <a:extLst>
              <a:ext uri="{FF2B5EF4-FFF2-40B4-BE49-F238E27FC236}">
                <a16:creationId xmlns:a16="http://schemas.microsoft.com/office/drawing/2014/main" id="{7067EEBC-9D2D-CD88-9D96-76AA7C35F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138" y="150813"/>
            <a:ext cx="69627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r>
              <a:rPr lang="es-MX" altLang="es-MX" sz="4200" b="1">
                <a:solidFill>
                  <a:srgbClr val="002060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Cimentación  profunda</a:t>
            </a:r>
          </a:p>
        </p:txBody>
      </p:sp>
      <p:pic>
        <p:nvPicPr>
          <p:cNvPr id="38918" name="PHOTO-2025-02-13-15-09-14.jpg" descr="PHOTO-2025-02-13-15-09-14.jpg">
            <a:extLst>
              <a:ext uri="{FF2B5EF4-FFF2-40B4-BE49-F238E27FC236}">
                <a16:creationId xmlns:a16="http://schemas.microsoft.com/office/drawing/2014/main" id="{2940C8F1-B9A1-6D6D-BB98-119A49AB5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2" t="4094" r="5995" b="9995"/>
          <a:stretch>
            <a:fillRect/>
          </a:stretch>
        </p:blipFill>
        <p:spPr bwMode="auto">
          <a:xfrm>
            <a:off x="1828800" y="1428750"/>
            <a:ext cx="2371725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8919" name="Google Shape;214;p40">
            <a:extLst>
              <a:ext uri="{FF2B5EF4-FFF2-40B4-BE49-F238E27FC236}">
                <a16:creationId xmlns:a16="http://schemas.microsoft.com/office/drawing/2014/main" id="{13F3A248-BEC9-E6C5-93C2-58454808A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4772025"/>
            <a:ext cx="2960688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r>
              <a:rPr lang="es-MX" altLang="es-MX" sz="1300" b="1">
                <a:solidFill>
                  <a:srgbClr val="222A35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Hincado de ademes y tablaestaca con vibrohincador para suelos inestables. </a:t>
            </a: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r>
              <a:rPr lang="es-MX" altLang="es-MX" sz="1300" b="1">
                <a:solidFill>
                  <a:srgbClr val="222A35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Hincado de pilotes con martillos de impacto.</a:t>
            </a: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38920" name="Google Shape;214;p40">
            <a:extLst>
              <a:ext uri="{FF2B5EF4-FFF2-40B4-BE49-F238E27FC236}">
                <a16:creationId xmlns:a16="http://schemas.microsoft.com/office/drawing/2014/main" id="{086AD74B-E106-26E7-2F07-FFEC57452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988" y="4772025"/>
            <a:ext cx="2960687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r>
              <a:rPr lang="es-MX" altLang="es-MX" sz="1300" b="1">
                <a:solidFill>
                  <a:srgbClr val="222A35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Extenso equipo para armado y habilitado de acero.</a:t>
            </a: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pic>
        <p:nvPicPr>
          <p:cNvPr id="38921" name="Imagen 7">
            <a:extLst>
              <a:ext uri="{FF2B5EF4-FFF2-40B4-BE49-F238E27FC236}">
                <a16:creationId xmlns:a16="http://schemas.microsoft.com/office/drawing/2014/main" id="{3F5CE62C-21F2-24F3-62EC-991E02BF1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428750"/>
            <a:ext cx="2560638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Imagen 11">
            <a:extLst>
              <a:ext uri="{FF2B5EF4-FFF2-40B4-BE49-F238E27FC236}">
                <a16:creationId xmlns:a16="http://schemas.microsoft.com/office/drawing/2014/main" id="{3D842A76-3C95-4402-F8C3-75D3E81BB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88" y="1428750"/>
            <a:ext cx="2822575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430E8DD-36F3-A120-606C-6F95D697A42A}"/>
              </a:ext>
            </a:extLst>
          </p:cNvPr>
          <p:cNvSpPr txBox="1"/>
          <p:nvPr/>
        </p:nvSpPr>
        <p:spPr>
          <a:xfrm>
            <a:off x="570271" y="2212258"/>
            <a:ext cx="65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wrap="none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 dirty="0">
              <a:latin typeface="+mn-lt"/>
              <a:cs typeface="+mn-cs"/>
              <a:sym typeface="Helvetica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989128D-BFDD-723D-EA2A-614025234501}"/>
              </a:ext>
            </a:extLst>
          </p:cNvPr>
          <p:cNvSpPr/>
          <p:nvPr/>
        </p:nvSpPr>
        <p:spPr>
          <a:xfrm>
            <a:off x="1835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4E050E-FAF7-B3BA-BDEA-87E3670140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262" y="20108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Google Shape;214;p40">
            <a:extLst>
              <a:ext uri="{FF2B5EF4-FFF2-40B4-BE49-F238E27FC236}">
                <a16:creationId xmlns:a16="http://schemas.microsoft.com/office/drawing/2014/main" id="{59DDABD8-9778-8443-3F4F-01345398E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4772025"/>
            <a:ext cx="296068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0963" name="Google Shape;212;p40">
            <a:extLst>
              <a:ext uri="{FF2B5EF4-FFF2-40B4-BE49-F238E27FC236}">
                <a16:creationId xmlns:a16="http://schemas.microsoft.com/office/drawing/2014/main" id="{CFCD1C3A-3142-AA5B-2CEC-1C620E824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338" y="-23813"/>
            <a:ext cx="6637337" cy="138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r>
              <a:rPr lang="es-MX" altLang="es-MX" sz="4200" b="1">
                <a:solidFill>
                  <a:srgbClr val="002060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Infraestructura Portuaria- Patios</a:t>
            </a:r>
          </a:p>
        </p:txBody>
      </p:sp>
      <p:sp>
        <p:nvSpPr>
          <p:cNvPr id="40964" name="Google Shape;214;p40">
            <a:extLst>
              <a:ext uri="{FF2B5EF4-FFF2-40B4-BE49-F238E27FC236}">
                <a16:creationId xmlns:a16="http://schemas.microsoft.com/office/drawing/2014/main" id="{BBFD7D7B-EEF8-CAF3-D00A-D1BC8F908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4772025"/>
            <a:ext cx="2960688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0965" name="Google Shape;214;p40">
            <a:extLst>
              <a:ext uri="{FF2B5EF4-FFF2-40B4-BE49-F238E27FC236}">
                <a16:creationId xmlns:a16="http://schemas.microsoft.com/office/drawing/2014/main" id="{24F7F9E9-E209-A1FF-604A-C78B19484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988" y="4772025"/>
            <a:ext cx="296068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738460-357C-B007-1AB0-FEAF57FCDEEA}"/>
              </a:ext>
            </a:extLst>
          </p:cNvPr>
          <p:cNvSpPr txBox="1"/>
          <p:nvPr/>
        </p:nvSpPr>
        <p:spPr>
          <a:xfrm>
            <a:off x="1542173" y="5003473"/>
            <a:ext cx="2537071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Trabajos de reclamación de terreno al mar.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pic>
        <p:nvPicPr>
          <p:cNvPr id="40967" name="DSC03942.jpeg">
            <a:extLst>
              <a:ext uri="{FF2B5EF4-FFF2-40B4-BE49-F238E27FC236}">
                <a16:creationId xmlns:a16="http://schemas.microsoft.com/office/drawing/2014/main" id="{504684D3-2FF8-5E50-3807-7891DEBEB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1528763"/>
            <a:ext cx="22637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89C2BCD-3B61-8D94-9F7F-1750662DF2D5}"/>
              </a:ext>
            </a:extLst>
          </p:cNvPr>
          <p:cNvSpPr txBox="1"/>
          <p:nvPr/>
        </p:nvSpPr>
        <p:spPr>
          <a:xfrm>
            <a:off x="5178817" y="5018883"/>
            <a:ext cx="2635169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Compactación Dinámica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Helvetica"/>
              </a:rPr>
              <a:t>Mejoramiento de la capacidad de carga del suelo mediante repetidos golpes con masa.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579AEF-24AD-F8A2-C7B3-70E5CF6C7EE3}"/>
              </a:ext>
            </a:extLst>
          </p:cNvPr>
          <p:cNvSpPr txBox="1"/>
          <p:nvPr/>
        </p:nvSpPr>
        <p:spPr>
          <a:xfrm>
            <a:off x="8790439" y="5065028"/>
            <a:ext cx="2960913" cy="10926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Vibro Compactación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Ordenamiento molecular del suelo a través de presión hidráulica con vibro lanza</a:t>
            </a: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pic>
        <p:nvPicPr>
          <p:cNvPr id="40970" name="Imagen 15">
            <a:extLst>
              <a:ext uri="{FF2B5EF4-FFF2-40B4-BE49-F238E27FC236}">
                <a16:creationId xmlns:a16="http://schemas.microsoft.com/office/drawing/2014/main" id="{7647264D-F7ED-51BF-9096-445CC5AB4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528763"/>
            <a:ext cx="26177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1" name="Imagen 17">
            <a:extLst>
              <a:ext uri="{FF2B5EF4-FFF2-40B4-BE49-F238E27FC236}">
                <a16:creationId xmlns:a16="http://schemas.microsoft.com/office/drawing/2014/main" id="{74DBF7AD-2B0E-3787-3769-244D82A0F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1528763"/>
            <a:ext cx="261778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B3117C9-1E94-670E-D425-DD11F0968E79}"/>
              </a:ext>
            </a:extLst>
          </p:cNvPr>
          <p:cNvSpPr/>
          <p:nvPr/>
        </p:nvSpPr>
        <p:spPr>
          <a:xfrm>
            <a:off x="-111037" y="0"/>
            <a:ext cx="1121539" cy="6858000"/>
          </a:xfrm>
          <a:prstGeom prst="rect">
            <a:avLst/>
          </a:prstGeom>
          <a:solidFill>
            <a:srgbClr val="00206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8FE7289-0DC7-580E-E680-0AD0164109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Google Shape;214;p40">
            <a:extLst>
              <a:ext uri="{FF2B5EF4-FFF2-40B4-BE49-F238E27FC236}">
                <a16:creationId xmlns:a16="http://schemas.microsoft.com/office/drawing/2014/main" id="{D87B5206-A6D9-0CE9-0E25-826020A38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4772025"/>
            <a:ext cx="296068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3011" name="Google Shape;212;p40">
            <a:extLst>
              <a:ext uri="{FF2B5EF4-FFF2-40B4-BE49-F238E27FC236}">
                <a16:creationId xmlns:a16="http://schemas.microsoft.com/office/drawing/2014/main" id="{840A3800-2508-20B5-7594-E234D29D8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338" y="-23813"/>
            <a:ext cx="6637337" cy="138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r>
              <a:rPr lang="es-MX" altLang="es-MX" sz="4200" b="1">
                <a:solidFill>
                  <a:srgbClr val="002060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Infraestructura Portuaria-Muelles</a:t>
            </a:r>
          </a:p>
        </p:txBody>
      </p:sp>
      <p:sp>
        <p:nvSpPr>
          <p:cNvPr id="43012" name="Google Shape;214;p40">
            <a:extLst>
              <a:ext uri="{FF2B5EF4-FFF2-40B4-BE49-F238E27FC236}">
                <a16:creationId xmlns:a16="http://schemas.microsoft.com/office/drawing/2014/main" id="{3099CCC2-6695-DBE8-B2DC-DD8F8EB94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4772025"/>
            <a:ext cx="2960688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3013" name="Google Shape;214;p40">
            <a:extLst>
              <a:ext uri="{FF2B5EF4-FFF2-40B4-BE49-F238E27FC236}">
                <a16:creationId xmlns:a16="http://schemas.microsoft.com/office/drawing/2014/main" id="{C3A61B26-B49F-40FB-EB21-091BF7FDE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988" y="4772025"/>
            <a:ext cx="296068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5CAA19C-96B1-0EF1-68BF-7A00957944B3}"/>
              </a:ext>
            </a:extLst>
          </p:cNvPr>
          <p:cNvSpPr txBox="1"/>
          <p:nvPr/>
        </p:nvSpPr>
        <p:spPr>
          <a:xfrm>
            <a:off x="1534539" y="4940375"/>
            <a:ext cx="2537071" cy="1508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Hincado de Tablaestaca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Funcional para introducir elementos prefabricados, en terrenos mediante vibración o impacto.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F21EDD-B597-7F88-36A0-8B70E16CD886}"/>
              </a:ext>
            </a:extLst>
          </p:cNvPr>
          <p:cNvSpPr txBox="1"/>
          <p:nvPr/>
        </p:nvSpPr>
        <p:spPr>
          <a:xfrm>
            <a:off x="5216207" y="4809569"/>
            <a:ext cx="2537071" cy="17697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Cimentación Marina sobre barcazas e hincado de pilotes.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Helvetica"/>
              </a:rPr>
              <a:t>Proceso Fundamental para garantizar la estabilidad de muelles y otras estructuras marítimas.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BBB6177-CEA4-8E91-5564-CF58A13E7371}"/>
              </a:ext>
            </a:extLst>
          </p:cNvPr>
          <p:cNvSpPr txBox="1"/>
          <p:nvPr/>
        </p:nvSpPr>
        <p:spPr>
          <a:xfrm>
            <a:off x="8790439" y="4940374"/>
            <a:ext cx="2537071" cy="6924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Mantenimiento estructural de muelles.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</p:txBody>
      </p:sp>
      <p:pic>
        <p:nvPicPr>
          <p:cNvPr id="43017" name="DB 8.jpeg">
            <a:extLst>
              <a:ext uri="{FF2B5EF4-FFF2-40B4-BE49-F238E27FC236}">
                <a16:creationId xmlns:a16="http://schemas.microsoft.com/office/drawing/2014/main" id="{F329816A-91EB-8F1B-B522-BD2D8D1EF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1622425"/>
            <a:ext cx="24384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3018" name="Imagen" descr="Imagen">
            <a:extLst>
              <a:ext uri="{FF2B5EF4-FFF2-40B4-BE49-F238E27FC236}">
                <a16:creationId xmlns:a16="http://schemas.microsoft.com/office/drawing/2014/main" id="{7DFD36A0-43BA-3E68-F1EB-14D726000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525" y="3197225"/>
            <a:ext cx="2173288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3019" name="HPIM3751.jpeg">
            <a:extLst>
              <a:ext uri="{FF2B5EF4-FFF2-40B4-BE49-F238E27FC236}">
                <a16:creationId xmlns:a16="http://schemas.microsoft.com/office/drawing/2014/main" id="{E20CBC2E-BDCF-1A7F-42AD-8DC628C02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525" y="1622425"/>
            <a:ext cx="2173288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3020" name="DSCN1143.jpeg">
            <a:extLst>
              <a:ext uri="{FF2B5EF4-FFF2-40B4-BE49-F238E27FC236}">
                <a16:creationId xmlns:a16="http://schemas.microsoft.com/office/drawing/2014/main" id="{9D7836E7-3C08-ACAC-4E8C-8637D2A0A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1622425"/>
            <a:ext cx="274955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FFCB5408-FFFB-4D09-915E-9C488E842BE5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6FDED3B-C797-D311-86D8-AE9F0F781D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38857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Google Shape;214;p40">
            <a:extLst>
              <a:ext uri="{FF2B5EF4-FFF2-40B4-BE49-F238E27FC236}">
                <a16:creationId xmlns:a16="http://schemas.microsoft.com/office/drawing/2014/main" id="{206406B2-DD83-8D38-685E-BAD93B81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4772025"/>
            <a:ext cx="296068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5059" name="Google Shape;212;p40">
            <a:extLst>
              <a:ext uri="{FF2B5EF4-FFF2-40B4-BE49-F238E27FC236}">
                <a16:creationId xmlns:a16="http://schemas.microsoft.com/office/drawing/2014/main" id="{076402A7-47C1-9179-F16C-1269D7B0F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338" y="-23813"/>
            <a:ext cx="6637337" cy="138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r>
              <a:rPr lang="es-MX" altLang="es-MX" sz="4200" b="1">
                <a:solidFill>
                  <a:srgbClr val="002060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Infraestructura Portuaria-Rompeolas</a:t>
            </a:r>
          </a:p>
        </p:txBody>
      </p:sp>
      <p:sp>
        <p:nvSpPr>
          <p:cNvPr id="45060" name="Google Shape;214;p40">
            <a:extLst>
              <a:ext uri="{FF2B5EF4-FFF2-40B4-BE49-F238E27FC236}">
                <a16:creationId xmlns:a16="http://schemas.microsoft.com/office/drawing/2014/main" id="{68E416D4-21AA-89CB-0B67-C2549F5A7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4772025"/>
            <a:ext cx="2960688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5061" name="Google Shape;214;p40">
            <a:extLst>
              <a:ext uri="{FF2B5EF4-FFF2-40B4-BE49-F238E27FC236}">
                <a16:creationId xmlns:a16="http://schemas.microsoft.com/office/drawing/2014/main" id="{AB86E3BE-7EBF-51B2-1776-65E0B7ED4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988" y="4772025"/>
            <a:ext cx="296068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11AA67-220A-5983-62DC-44FC01D3795F}"/>
              </a:ext>
            </a:extLst>
          </p:cNvPr>
          <p:cNvSpPr txBox="1"/>
          <p:nvPr/>
        </p:nvSpPr>
        <p:spPr>
          <a:xfrm>
            <a:off x="1534539" y="4940375"/>
            <a:ext cx="2537071" cy="13080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Fabricación de Core-Lock.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Elementos de  coraza para rompeolas y protecciones costeras.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91E63FD-67C0-00EB-233A-E081AB9A8816}"/>
              </a:ext>
            </a:extLst>
          </p:cNvPr>
          <p:cNvSpPr txBox="1"/>
          <p:nvPr/>
        </p:nvSpPr>
        <p:spPr>
          <a:xfrm>
            <a:off x="5162489" y="4940375"/>
            <a:ext cx="2537071" cy="13080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Colocación de Core-Lock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Se realiza mediante un arreglo concatenado, a lo largo y ancho del talud.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pic>
        <p:nvPicPr>
          <p:cNvPr id="45064" name="DSC00068.jpeg">
            <a:extLst>
              <a:ext uri="{FF2B5EF4-FFF2-40B4-BE49-F238E27FC236}">
                <a16:creationId xmlns:a16="http://schemas.microsoft.com/office/drawing/2014/main" id="{5604BC78-8B35-B7BD-E07B-01798275F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8" y="1436688"/>
            <a:ext cx="2438400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5065" name="DSC00009.jpeg">
            <a:extLst>
              <a:ext uri="{FF2B5EF4-FFF2-40B4-BE49-F238E27FC236}">
                <a16:creationId xmlns:a16="http://schemas.microsoft.com/office/drawing/2014/main" id="{D3F77133-0485-D5AB-516E-ABA465B32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5" y="1436688"/>
            <a:ext cx="2708275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5066" name="Imagen 14">
            <a:extLst>
              <a:ext uri="{FF2B5EF4-FFF2-40B4-BE49-F238E27FC236}">
                <a16:creationId xmlns:a16="http://schemas.microsoft.com/office/drawing/2014/main" id="{616D2A86-A452-1580-7F21-88AA7C93C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38" y="1436688"/>
            <a:ext cx="2560637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7" name="DSC00008.jpeg">
            <a:extLst>
              <a:ext uri="{FF2B5EF4-FFF2-40B4-BE49-F238E27FC236}">
                <a16:creationId xmlns:a16="http://schemas.microsoft.com/office/drawing/2014/main" id="{C63FA0BA-A5F9-0F3D-403D-D3EE0D177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150" y="3817938"/>
            <a:ext cx="2438400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17D70F5-DA39-140A-7308-8AE5A6B54BAA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69F748-D8E3-BD96-04C0-027BD03BBD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Google Shape;214;p40">
            <a:extLst>
              <a:ext uri="{FF2B5EF4-FFF2-40B4-BE49-F238E27FC236}">
                <a16:creationId xmlns:a16="http://schemas.microsoft.com/office/drawing/2014/main" id="{58A5142B-E00D-224C-560A-5D3EE0F9B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4772025"/>
            <a:ext cx="296068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7107" name="Google Shape;212;p40">
            <a:extLst>
              <a:ext uri="{FF2B5EF4-FFF2-40B4-BE49-F238E27FC236}">
                <a16:creationId xmlns:a16="http://schemas.microsoft.com/office/drawing/2014/main" id="{7A9B5A65-B381-9D83-233D-A3AC47A68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338" y="-23813"/>
            <a:ext cx="6637337" cy="138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r>
              <a:rPr lang="es-MX" altLang="es-MX" sz="4200" b="1">
                <a:solidFill>
                  <a:srgbClr val="002060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Izajes</a:t>
            </a:r>
          </a:p>
          <a:p>
            <a:pPr algn="ctr" eaLnBrk="1"/>
            <a:endParaRPr lang="es-MX" altLang="es-MX" sz="4200" b="1">
              <a:solidFill>
                <a:srgbClr val="002060"/>
              </a:solidFill>
              <a:latin typeface="Montserrat Bold" panose="00000800000000000000" pitchFamily="2" charset="0"/>
              <a:cs typeface="Montserrat Bold" panose="00000800000000000000" pitchFamily="2" charset="0"/>
              <a:sym typeface="Montserrat Bold" panose="00000800000000000000" pitchFamily="2" charset="0"/>
            </a:endParaRPr>
          </a:p>
        </p:txBody>
      </p:sp>
      <p:sp>
        <p:nvSpPr>
          <p:cNvPr id="47108" name="Google Shape;214;p40">
            <a:extLst>
              <a:ext uri="{FF2B5EF4-FFF2-40B4-BE49-F238E27FC236}">
                <a16:creationId xmlns:a16="http://schemas.microsoft.com/office/drawing/2014/main" id="{9B267DCB-5DC8-B2CF-BB31-0B01158A7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4772025"/>
            <a:ext cx="2960688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7109" name="Google Shape;214;p40">
            <a:extLst>
              <a:ext uri="{FF2B5EF4-FFF2-40B4-BE49-F238E27FC236}">
                <a16:creationId xmlns:a16="http://schemas.microsoft.com/office/drawing/2014/main" id="{7A03BB2F-EB70-D51C-AC89-F53B2BD43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988" y="4772025"/>
            <a:ext cx="296068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D7602F-0C53-CEF9-C492-674862ED3124}"/>
              </a:ext>
            </a:extLst>
          </p:cNvPr>
          <p:cNvSpPr txBox="1"/>
          <p:nvPr/>
        </p:nvSpPr>
        <p:spPr>
          <a:xfrm>
            <a:off x="1534539" y="4940375"/>
            <a:ext cx="2763141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Izaje de estructuras con grúas de hasta  200 toneladas.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3C639D-5B1B-DC65-E995-3AD295835015}"/>
              </a:ext>
            </a:extLst>
          </p:cNvPr>
          <p:cNvSpPr txBox="1"/>
          <p:nvPr/>
        </p:nvSpPr>
        <p:spPr>
          <a:xfrm>
            <a:off x="5162489" y="4940375"/>
            <a:ext cx="2537071" cy="6924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Prefabricados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Ballenas</a:t>
            </a: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4C1B520-CA10-2A65-828F-1B5F96C69CF8}"/>
              </a:ext>
            </a:extLst>
          </p:cNvPr>
          <p:cNvSpPr txBox="1"/>
          <p:nvPr/>
        </p:nvSpPr>
        <p:spPr>
          <a:xfrm>
            <a:off x="8867917" y="4920270"/>
            <a:ext cx="2537071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Columnas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Cabezales</a:t>
            </a: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pic>
        <p:nvPicPr>
          <p:cNvPr id="47113" name="IMG_5659.jpeg">
            <a:extLst>
              <a:ext uri="{FF2B5EF4-FFF2-40B4-BE49-F238E27FC236}">
                <a16:creationId xmlns:a16="http://schemas.microsoft.com/office/drawing/2014/main" id="{012350C3-3BB2-5D12-382D-579E692D3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1479550"/>
            <a:ext cx="2732088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7114" name="Imagen 6">
            <a:extLst>
              <a:ext uri="{FF2B5EF4-FFF2-40B4-BE49-F238E27FC236}">
                <a16:creationId xmlns:a16="http://schemas.microsoft.com/office/drawing/2014/main" id="{DD9D04EF-1815-6498-3427-EF9574910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3633788"/>
            <a:ext cx="273208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Imagen 16">
            <a:extLst>
              <a:ext uri="{FF2B5EF4-FFF2-40B4-BE49-F238E27FC236}">
                <a16:creationId xmlns:a16="http://schemas.microsoft.com/office/drawing/2014/main" id="{D6FFB3EE-B444-8E50-BE3C-FDC36E900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519238"/>
            <a:ext cx="25368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6" name="Imagen 20">
            <a:extLst>
              <a:ext uri="{FF2B5EF4-FFF2-40B4-BE49-F238E27FC236}">
                <a16:creationId xmlns:a16="http://schemas.microsoft.com/office/drawing/2014/main" id="{78F596BE-33A5-48D4-8F30-70CEEE674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475" y="1484313"/>
            <a:ext cx="2644775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90A20D5-CB2D-CA8A-F4CA-589789FFDB38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E1EF53-84BA-352D-C07D-4CDE5A90EF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Google Shape;214;p40">
            <a:extLst>
              <a:ext uri="{FF2B5EF4-FFF2-40B4-BE49-F238E27FC236}">
                <a16:creationId xmlns:a16="http://schemas.microsoft.com/office/drawing/2014/main" id="{F607B4D8-ADB3-BD11-246A-B806847B5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4772025"/>
            <a:ext cx="296068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9155" name="Google Shape;212;p40">
            <a:extLst>
              <a:ext uri="{FF2B5EF4-FFF2-40B4-BE49-F238E27FC236}">
                <a16:creationId xmlns:a16="http://schemas.microsoft.com/office/drawing/2014/main" id="{89BE7B5A-309E-BBAB-97BE-AC769D16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338" y="-23813"/>
            <a:ext cx="6637337" cy="196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r>
              <a:rPr lang="es-MX" altLang="es-MX" sz="4000" b="1">
                <a:solidFill>
                  <a:srgbClr val="002060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Producción de concreto y control de calidad</a:t>
            </a:r>
          </a:p>
          <a:p>
            <a:pPr algn="ctr" eaLnBrk="1"/>
            <a:endParaRPr lang="es-MX" altLang="es-MX" sz="4200" b="1">
              <a:solidFill>
                <a:srgbClr val="002060"/>
              </a:solidFill>
              <a:latin typeface="Montserrat Bold" panose="00000800000000000000" pitchFamily="2" charset="0"/>
              <a:cs typeface="Montserrat Bold" panose="00000800000000000000" pitchFamily="2" charset="0"/>
              <a:sym typeface="Montserrat Bold" panose="00000800000000000000" pitchFamily="2" charset="0"/>
            </a:endParaRPr>
          </a:p>
        </p:txBody>
      </p:sp>
      <p:sp>
        <p:nvSpPr>
          <p:cNvPr id="49156" name="Google Shape;214;p40">
            <a:extLst>
              <a:ext uri="{FF2B5EF4-FFF2-40B4-BE49-F238E27FC236}">
                <a16:creationId xmlns:a16="http://schemas.microsoft.com/office/drawing/2014/main" id="{1FBFBE22-FE0C-768B-1D94-FB8741125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2225" y="4772025"/>
            <a:ext cx="2960688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49157" name="Google Shape;214;p40">
            <a:extLst>
              <a:ext uri="{FF2B5EF4-FFF2-40B4-BE49-F238E27FC236}">
                <a16:creationId xmlns:a16="http://schemas.microsoft.com/office/drawing/2014/main" id="{399C6AAD-D829-A460-5982-C8959B931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9988" y="4772025"/>
            <a:ext cx="2960687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 b="1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  <a:p>
            <a:pPr algn="just" eaLnBrk="1"/>
            <a:endParaRPr lang="es-MX" altLang="es-MX" sz="1300">
              <a:solidFill>
                <a:srgbClr val="222A35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6D60C1-94F8-D4D4-803B-6DC741B9C0CA}"/>
              </a:ext>
            </a:extLst>
          </p:cNvPr>
          <p:cNvSpPr txBox="1"/>
          <p:nvPr/>
        </p:nvSpPr>
        <p:spPr>
          <a:xfrm>
            <a:off x="1534539" y="4940375"/>
            <a:ext cx="2763141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300" b="1" kern="0" dirty="0">
                <a:solidFill>
                  <a:srgbClr val="222A35"/>
                </a:solidFill>
                <a:latin typeface="Montserrat Light"/>
                <a:cs typeface="+mn-cs"/>
                <a:sym typeface="Montserrat Light"/>
              </a:rPr>
              <a:t>Equipo con mas de 25 años de experiencia en la producción eficaz de concreto.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sz="1300" b="1" kern="0" dirty="0">
              <a:solidFill>
                <a:srgbClr val="222A35"/>
              </a:solidFill>
              <a:latin typeface="Montserrat Light"/>
              <a:cs typeface="+mn-cs"/>
              <a:sym typeface="Montserrat Light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kern="0" dirty="0">
              <a:latin typeface="+mn-lt"/>
              <a:cs typeface="+mn-cs"/>
              <a:sym typeface="Helvetica"/>
            </a:endParaRPr>
          </a:p>
        </p:txBody>
      </p:sp>
      <p:pic>
        <p:nvPicPr>
          <p:cNvPr id="49159" name="Imagen 10">
            <a:extLst>
              <a:ext uri="{FF2B5EF4-FFF2-40B4-BE49-F238E27FC236}">
                <a16:creationId xmlns:a16="http://schemas.microsoft.com/office/drawing/2014/main" id="{8E4D5EBF-CFB6-17DA-28D4-27C27AF96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775" y="1543050"/>
            <a:ext cx="276383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Imagen 12">
            <a:extLst>
              <a:ext uri="{FF2B5EF4-FFF2-40B4-BE49-F238E27FC236}">
                <a16:creationId xmlns:a16="http://schemas.microsoft.com/office/drawing/2014/main" id="{E705BD23-E035-658C-C047-78003E7B6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543050"/>
            <a:ext cx="2892425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" descr="Funcionamiento De Planta De Concreto - AIMIX Grupo">
            <a:extLst>
              <a:ext uri="{FF2B5EF4-FFF2-40B4-BE49-F238E27FC236}">
                <a16:creationId xmlns:a16="http://schemas.microsoft.com/office/drawing/2014/main" id="{A81B18C3-A133-8AE9-3902-5ACAA98C9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5" y="1543050"/>
            <a:ext cx="2744788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2CDAC0D2-2086-6A28-8402-BED2CCDC8F39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573F4C-615F-CB8D-D811-FD356BBA54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HOTO-2025-02-13-15-09-26.jpg" descr="PHOTO-2025-02-13-15-09-26.jpg">
            <a:extLst>
              <a:ext uri="{FF2B5EF4-FFF2-40B4-BE49-F238E27FC236}">
                <a16:creationId xmlns:a16="http://schemas.microsoft.com/office/drawing/2014/main" id="{004D860D-C266-07D0-7DBD-B7BA2BD0A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1203" name="Google Shape;766;p63">
            <a:extLst>
              <a:ext uri="{FF2B5EF4-FFF2-40B4-BE49-F238E27FC236}">
                <a16:creationId xmlns:a16="http://schemas.microsoft.com/office/drawing/2014/main" id="{668BAD90-2D59-AA38-4978-1C95986100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D56E482-D428-4CA8-9AB9-3ACDDEEC8040}" type="slidenum">
              <a:rPr lang="es-MX" altLang="es-MX"/>
              <a:pPr/>
              <a:t>9</a:t>
            </a:fld>
            <a:endParaRPr lang="es-MX" altLang="es-MX"/>
          </a:p>
        </p:txBody>
      </p:sp>
      <p:sp>
        <p:nvSpPr>
          <p:cNvPr id="51204" name="Google Shape;767;p63">
            <a:extLst>
              <a:ext uri="{FF2B5EF4-FFF2-40B4-BE49-F238E27FC236}">
                <a16:creationId xmlns:a16="http://schemas.microsoft.com/office/drawing/2014/main" id="{A5E75D8F-2FA5-BFD6-A3A5-8A5B4A2EE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14500"/>
            <a:ext cx="12192000" cy="3429000"/>
          </a:xfrm>
          <a:prstGeom prst="rect">
            <a:avLst/>
          </a:prstGeom>
          <a:solidFill>
            <a:srgbClr val="003366">
              <a:alpha val="8235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/>
            <a:endParaRPr lang="es-MX" altLang="es-MX" sz="1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05" name="Google Shape;768;p63">
            <a:extLst>
              <a:ext uri="{FF2B5EF4-FFF2-40B4-BE49-F238E27FC236}">
                <a16:creationId xmlns:a16="http://schemas.microsoft.com/office/drawing/2014/main" id="{23ADDD4C-A95D-6F4C-51CA-243E734A793B}"/>
              </a:ext>
            </a:extLst>
          </p:cNvPr>
          <p:cNvSpPr>
            <a:spLocks/>
          </p:cNvSpPr>
          <p:nvPr/>
        </p:nvSpPr>
        <p:spPr bwMode="auto">
          <a:xfrm>
            <a:off x="9477375" y="1714500"/>
            <a:ext cx="2714625" cy="3429000"/>
          </a:xfrm>
          <a:custGeom>
            <a:avLst/>
            <a:gdLst>
              <a:gd name="T0" fmla="*/ 1357160 w 21600"/>
              <a:gd name="T1" fmla="*/ 1714501 h 21600"/>
              <a:gd name="T2" fmla="*/ 1357160 w 21600"/>
              <a:gd name="T3" fmla="*/ 1714501 h 21600"/>
              <a:gd name="T4" fmla="*/ 1357160 w 21600"/>
              <a:gd name="T5" fmla="*/ 1714501 h 21600"/>
              <a:gd name="T6" fmla="*/ 1357160 w 21600"/>
              <a:gd name="T7" fmla="*/ 1714501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6517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16517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sp>
        <p:nvSpPr>
          <p:cNvPr id="51206" name="Google Shape;769;p63">
            <a:extLst>
              <a:ext uri="{FF2B5EF4-FFF2-40B4-BE49-F238E27FC236}">
                <a16:creationId xmlns:a16="http://schemas.microsoft.com/office/drawing/2014/main" id="{1F816A00-E575-9AC3-4890-3B4E1E204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176588"/>
            <a:ext cx="7394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r>
              <a:rPr lang="es-MX" altLang="es-MX" sz="8000">
                <a:solidFill>
                  <a:srgbClr val="FFFFFF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MAQUINARIA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27D6B4-F879-5E76-49BA-A02EDC02C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WhatsApp Image 2025-02-17 at 15.53.12.jpeg" descr="WhatsApp Image 2025-02-17 at 15.53.12.jpeg">
            <a:extLst>
              <a:ext uri="{FF2B5EF4-FFF2-40B4-BE49-F238E27FC236}">
                <a16:creationId xmlns:a16="http://schemas.microsoft.com/office/drawing/2014/main" id="{57C58BD6-99C5-0123-BDD1-CC2AF553C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0"/>
            <a:ext cx="11188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2227" name="Google Shape;271;p43">
            <a:extLst>
              <a:ext uri="{FF2B5EF4-FFF2-40B4-BE49-F238E27FC236}">
                <a16:creationId xmlns:a16="http://schemas.microsoft.com/office/drawing/2014/main" id="{4D3A6F2B-AEF8-5553-4EAD-5714F862AE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043F885-9515-4E52-A77C-2A8EB9B84678}" type="slidenum">
              <a:rPr lang="es-MX" altLang="es-MX"/>
              <a:pPr/>
              <a:t>10</a:t>
            </a:fld>
            <a:endParaRPr lang="es-MX" altLang="es-MX"/>
          </a:p>
        </p:txBody>
      </p:sp>
      <p:sp>
        <p:nvSpPr>
          <p:cNvPr id="52228" name="Google Shape;273;p43">
            <a:extLst>
              <a:ext uri="{FF2B5EF4-FFF2-40B4-BE49-F238E27FC236}">
                <a16:creationId xmlns:a16="http://schemas.microsoft.com/office/drawing/2014/main" id="{995EE737-6962-3A53-A9F7-73401F8DD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063" y="2544763"/>
            <a:ext cx="3127375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r>
              <a:rPr lang="es-MX" altLang="es-MX" sz="3600" b="1" i="1">
                <a:solidFill>
                  <a:srgbClr val="323F4F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Grúas </a:t>
            </a:r>
          </a:p>
          <a:p>
            <a:pPr eaLnBrk="1"/>
            <a:r>
              <a:rPr lang="es-MX" altLang="es-MX" sz="3600" b="1" i="1">
                <a:solidFill>
                  <a:srgbClr val="323F4F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de 50 a 200 toneladas.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D189DEF-D22D-BF88-D46A-C3464A306309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76FD73-E8F9-39CB-D929-74A4123B6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850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Google Shape;298;p44">
            <a:extLst>
              <a:ext uri="{FF2B5EF4-FFF2-40B4-BE49-F238E27FC236}">
                <a16:creationId xmlns:a16="http://schemas.microsoft.com/office/drawing/2014/main" id="{ABCE1BE3-C945-FF84-33F5-D464CF93F87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B8521C9-705A-4A47-9D3A-DB3DE8ADEA09}" type="slidenum">
              <a:rPr lang="es-MX" altLang="es-MX"/>
              <a:pPr/>
              <a:t>11</a:t>
            </a:fld>
            <a:endParaRPr lang="es-MX" altLang="es-MX"/>
          </a:p>
        </p:txBody>
      </p:sp>
      <p:sp>
        <p:nvSpPr>
          <p:cNvPr id="400" name="Google Shape;310;p44">
            <a:extLst>
              <a:ext uri="{FF2B5EF4-FFF2-40B4-BE49-F238E27FC236}">
                <a16:creationId xmlns:a16="http://schemas.microsoft.com/office/drawing/2014/main" id="{3699B1E3-A0CF-402F-89C2-AFC81C658025}"/>
              </a:ext>
            </a:extLst>
          </p:cNvPr>
          <p:cNvSpPr txBox="1"/>
          <p:nvPr/>
        </p:nvSpPr>
        <p:spPr>
          <a:xfrm>
            <a:off x="1403350" y="2006600"/>
            <a:ext cx="3416300" cy="2554288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>
            <a:spAutoFit/>
          </a:bodyPr>
          <a:lstStyle>
            <a:lvl1pPr>
              <a:defRPr sz="3300" i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Con torque </a:t>
            </a:r>
            <a:r>
              <a:rPr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de 160 </a:t>
            </a: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a</a:t>
            </a:r>
            <a:r>
              <a:rPr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 310 k</a:t>
            </a: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Nm, hasta</a:t>
            </a:r>
            <a:r>
              <a:rPr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  </a:t>
            </a: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3</a:t>
            </a:r>
            <a:r>
              <a:rPr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 mts de diámetro con profundidad de hasta de </a:t>
            </a: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85</a:t>
            </a:r>
            <a:r>
              <a:rPr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 mts</a:t>
            </a:r>
            <a:endParaRPr lang="es-MX" sz="2000" b="1" i="0" kern="0" dirty="0">
              <a:solidFill>
                <a:srgbClr val="222A35"/>
              </a:solidFill>
              <a:latin typeface="Montserrat Light"/>
              <a:ea typeface="+mn-ea"/>
              <a:cs typeface="+mn-cs"/>
              <a:sym typeface="Helvetica"/>
            </a:endParaRP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-SOILMEC 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-BAUER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-LIEBHERR</a:t>
            </a:r>
          </a:p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2000" b="1" i="0" kern="0" dirty="0">
                <a:solidFill>
                  <a:srgbClr val="222A35"/>
                </a:solidFill>
                <a:latin typeface="Montserrat Light"/>
                <a:ea typeface="+mn-ea"/>
                <a:cs typeface="+mn-cs"/>
                <a:sym typeface="Helvetica"/>
              </a:rPr>
              <a:t>-XCMG</a:t>
            </a:r>
            <a:endParaRPr sz="2000" i="0" kern="0" dirty="0">
              <a:solidFill>
                <a:srgbClr val="002060"/>
              </a:solidFill>
            </a:endParaRPr>
          </a:p>
        </p:txBody>
      </p:sp>
      <p:sp>
        <p:nvSpPr>
          <p:cNvPr id="401" name="Google Shape;318;p45">
            <a:extLst>
              <a:ext uri="{FF2B5EF4-FFF2-40B4-BE49-F238E27FC236}">
                <a16:creationId xmlns:a16="http://schemas.microsoft.com/office/drawing/2014/main" id="{F22ABEC6-1103-9FF9-9BF3-E6CF53D72F14}"/>
              </a:ext>
            </a:extLst>
          </p:cNvPr>
          <p:cNvSpPr txBox="1"/>
          <p:nvPr/>
        </p:nvSpPr>
        <p:spPr>
          <a:xfrm>
            <a:off x="1593850" y="5551488"/>
            <a:ext cx="8924925" cy="1016000"/>
          </a:xfrm>
          <a:prstGeom prst="rect">
            <a:avLst/>
          </a:prstGeom>
          <a:ln w="12700">
            <a:miter lim="400000"/>
          </a:ln>
        </p:spPr>
        <p:txBody>
          <a:bodyPr lIns="45699" tIns="45699" rIns="45699" bIns="45699">
            <a:spAutoFit/>
          </a:bodyPr>
          <a:lstStyle>
            <a:lvl1pPr>
              <a:defRPr sz="1300">
                <a:solidFill>
                  <a:srgbClr val="222A3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algn="just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000" b="1" kern="0" dirty="0">
                <a:ea typeface="+mn-ea"/>
                <a:cs typeface="+mn-cs"/>
                <a:sym typeface="Montserrat Bold"/>
              </a:rPr>
              <a:t>Tenemos</a:t>
            </a:r>
            <a:r>
              <a:rPr sz="2000" kern="0" dirty="0"/>
              <a:t> </a:t>
            </a:r>
            <a:r>
              <a:rPr sz="2000" b="1" kern="0" dirty="0">
                <a:ea typeface="+mn-ea"/>
                <a:cs typeface="+mn-cs"/>
              </a:rPr>
              <a:t>toda la herramienta y accesorios para proyectos de cimentación profunda</a:t>
            </a:r>
            <a:r>
              <a:rPr lang="es-MX" sz="2000" b="1" kern="0" dirty="0">
                <a:ea typeface="+mn-ea"/>
                <a:cs typeface="+mn-cs"/>
              </a:rPr>
              <a:t>, incluyendo: </a:t>
            </a:r>
            <a:r>
              <a:rPr sz="2000" b="1" kern="0" dirty="0">
                <a:ea typeface="+mn-ea"/>
                <a:cs typeface="+mn-cs"/>
              </a:rPr>
              <a:t>brocas, botes, ademe</a:t>
            </a:r>
            <a:r>
              <a:rPr lang="es-MX" sz="2000" b="1" kern="0" dirty="0">
                <a:ea typeface="+mn-ea"/>
                <a:cs typeface="+mn-cs"/>
              </a:rPr>
              <a:t>s, así como</a:t>
            </a:r>
            <a:r>
              <a:rPr sz="2000" b="1" kern="0" dirty="0">
                <a:ea typeface="+mn-ea"/>
                <a:cs typeface="+mn-cs"/>
              </a:rPr>
              <a:t> personal experto en </a:t>
            </a:r>
            <a:r>
              <a:rPr lang="es-MX" sz="2000" b="1" kern="0" dirty="0">
                <a:ea typeface="+mn-ea"/>
                <a:cs typeface="+mn-cs"/>
              </a:rPr>
              <a:t>p</a:t>
            </a:r>
            <a:r>
              <a:rPr sz="2000" b="1" kern="0" dirty="0">
                <a:ea typeface="+mn-ea"/>
                <a:cs typeface="+mn-cs"/>
              </a:rPr>
              <a:t>olímeros y </a:t>
            </a:r>
            <a:r>
              <a:rPr lang="es-MX" sz="2000" b="1" kern="0" dirty="0">
                <a:ea typeface="+mn-ea"/>
                <a:cs typeface="+mn-cs"/>
              </a:rPr>
              <a:t>b</a:t>
            </a:r>
            <a:r>
              <a:rPr sz="2000" b="1" kern="0" dirty="0">
                <a:ea typeface="+mn-ea"/>
                <a:cs typeface="+mn-cs"/>
              </a:rPr>
              <a:t>entonita</a:t>
            </a:r>
            <a:r>
              <a:rPr lang="es-MX" sz="2000" kern="0" dirty="0"/>
              <a:t>.</a:t>
            </a:r>
            <a:endParaRPr sz="2000" kern="0" dirty="0"/>
          </a:p>
        </p:txBody>
      </p:sp>
      <p:sp>
        <p:nvSpPr>
          <p:cNvPr id="53253" name="Google Shape;549;p53">
            <a:extLst>
              <a:ext uri="{FF2B5EF4-FFF2-40B4-BE49-F238E27FC236}">
                <a16:creationId xmlns:a16="http://schemas.microsoft.com/office/drawing/2014/main" id="{49979F9C-FAE3-4619-9F3B-2A0C82642873}"/>
              </a:ext>
            </a:extLst>
          </p:cNvPr>
          <p:cNvSpPr>
            <a:spLocks/>
          </p:cNvSpPr>
          <p:nvPr/>
        </p:nvSpPr>
        <p:spPr bwMode="auto">
          <a:xfrm>
            <a:off x="1158875" y="5551488"/>
            <a:ext cx="434975" cy="508000"/>
          </a:xfrm>
          <a:custGeom>
            <a:avLst/>
            <a:gdLst>
              <a:gd name="T0" fmla="*/ 217561 w 21102"/>
              <a:gd name="T1" fmla="*/ 253905 h 21343"/>
              <a:gd name="T2" fmla="*/ 217561 w 21102"/>
              <a:gd name="T3" fmla="*/ 253905 h 21343"/>
              <a:gd name="T4" fmla="*/ 217561 w 21102"/>
              <a:gd name="T5" fmla="*/ 253905 h 21343"/>
              <a:gd name="T6" fmla="*/ 217561 w 21102"/>
              <a:gd name="T7" fmla="*/ 253905 h 21343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02" h="21343" extrusionOk="0">
                <a:moveTo>
                  <a:pt x="4105" y="0"/>
                </a:moveTo>
                <a:cubicBezTo>
                  <a:pt x="3736" y="2"/>
                  <a:pt x="3368" y="55"/>
                  <a:pt x="3013" y="155"/>
                </a:cubicBezTo>
                <a:cubicBezTo>
                  <a:pt x="2711" y="241"/>
                  <a:pt x="2536" y="559"/>
                  <a:pt x="2621" y="864"/>
                </a:cubicBezTo>
                <a:cubicBezTo>
                  <a:pt x="2647" y="959"/>
                  <a:pt x="2697" y="1045"/>
                  <a:pt x="2766" y="1115"/>
                </a:cubicBezTo>
                <a:lnTo>
                  <a:pt x="5061" y="3434"/>
                </a:lnTo>
                <a:lnTo>
                  <a:pt x="3396" y="5117"/>
                </a:lnTo>
                <a:lnTo>
                  <a:pt x="1101" y="2798"/>
                </a:lnTo>
                <a:cubicBezTo>
                  <a:pt x="880" y="2574"/>
                  <a:pt x="520" y="2574"/>
                  <a:pt x="298" y="2798"/>
                </a:cubicBezTo>
                <a:cubicBezTo>
                  <a:pt x="229" y="2868"/>
                  <a:pt x="179" y="2954"/>
                  <a:pt x="153" y="3049"/>
                </a:cubicBezTo>
                <a:cubicBezTo>
                  <a:pt x="-249" y="4500"/>
                  <a:pt x="156" y="6059"/>
                  <a:pt x="1209" y="7125"/>
                </a:cubicBezTo>
                <a:cubicBezTo>
                  <a:pt x="2163" y="8089"/>
                  <a:pt x="3520" y="8426"/>
                  <a:pt x="4833" y="8196"/>
                </a:cubicBezTo>
                <a:lnTo>
                  <a:pt x="6211" y="9589"/>
                </a:lnTo>
                <a:cubicBezTo>
                  <a:pt x="6433" y="9814"/>
                  <a:pt x="6792" y="9815"/>
                  <a:pt x="7014" y="9590"/>
                </a:cubicBezTo>
                <a:cubicBezTo>
                  <a:pt x="7015" y="9590"/>
                  <a:pt x="7015" y="9590"/>
                  <a:pt x="7015" y="9589"/>
                </a:cubicBezTo>
                <a:lnTo>
                  <a:pt x="9482" y="7094"/>
                </a:lnTo>
                <a:cubicBezTo>
                  <a:pt x="9703" y="6870"/>
                  <a:pt x="9703" y="6507"/>
                  <a:pt x="9482" y="6283"/>
                </a:cubicBezTo>
                <a:lnTo>
                  <a:pt x="8104" y="4889"/>
                </a:lnTo>
                <a:cubicBezTo>
                  <a:pt x="8333" y="3560"/>
                  <a:pt x="8000" y="2187"/>
                  <a:pt x="7045" y="1221"/>
                </a:cubicBezTo>
                <a:cubicBezTo>
                  <a:pt x="6267" y="435"/>
                  <a:pt x="5209" y="-5"/>
                  <a:pt x="4108" y="0"/>
                </a:cubicBezTo>
                <a:cubicBezTo>
                  <a:pt x="4107" y="0"/>
                  <a:pt x="4106" y="0"/>
                  <a:pt x="4105" y="0"/>
                </a:cubicBezTo>
                <a:close/>
                <a:moveTo>
                  <a:pt x="16997" y="0"/>
                </a:moveTo>
                <a:cubicBezTo>
                  <a:pt x="15896" y="-6"/>
                  <a:pt x="14836" y="434"/>
                  <a:pt x="14057" y="1221"/>
                </a:cubicBezTo>
                <a:cubicBezTo>
                  <a:pt x="13103" y="2187"/>
                  <a:pt x="12769" y="3560"/>
                  <a:pt x="12998" y="4889"/>
                </a:cubicBezTo>
                <a:lnTo>
                  <a:pt x="4832" y="13147"/>
                </a:lnTo>
                <a:cubicBezTo>
                  <a:pt x="3519" y="12917"/>
                  <a:pt x="2163" y="13254"/>
                  <a:pt x="1209" y="14218"/>
                </a:cubicBezTo>
                <a:cubicBezTo>
                  <a:pt x="156" y="15284"/>
                  <a:pt x="-249" y="16843"/>
                  <a:pt x="153" y="18294"/>
                </a:cubicBezTo>
                <a:cubicBezTo>
                  <a:pt x="238" y="18600"/>
                  <a:pt x="552" y="18778"/>
                  <a:pt x="854" y="18691"/>
                </a:cubicBezTo>
                <a:cubicBezTo>
                  <a:pt x="947" y="18665"/>
                  <a:pt x="1033" y="18614"/>
                  <a:pt x="1101" y="18545"/>
                </a:cubicBezTo>
                <a:lnTo>
                  <a:pt x="3396" y="16224"/>
                </a:lnTo>
                <a:lnTo>
                  <a:pt x="5061" y="17909"/>
                </a:lnTo>
                <a:lnTo>
                  <a:pt x="2766" y="20228"/>
                </a:lnTo>
                <a:cubicBezTo>
                  <a:pt x="2544" y="20453"/>
                  <a:pt x="2544" y="20816"/>
                  <a:pt x="2766" y="21041"/>
                </a:cubicBezTo>
                <a:cubicBezTo>
                  <a:pt x="2834" y="21110"/>
                  <a:pt x="2920" y="21161"/>
                  <a:pt x="3013" y="21188"/>
                </a:cubicBezTo>
                <a:cubicBezTo>
                  <a:pt x="4448" y="21594"/>
                  <a:pt x="5991" y="21187"/>
                  <a:pt x="7045" y="20122"/>
                </a:cubicBezTo>
                <a:cubicBezTo>
                  <a:pt x="7045" y="20121"/>
                  <a:pt x="7045" y="20120"/>
                  <a:pt x="7045" y="20120"/>
                </a:cubicBezTo>
                <a:cubicBezTo>
                  <a:pt x="7999" y="19154"/>
                  <a:pt x="8332" y="17782"/>
                  <a:pt x="8104" y="16454"/>
                </a:cubicBezTo>
                <a:lnTo>
                  <a:pt x="16269" y="8196"/>
                </a:lnTo>
                <a:cubicBezTo>
                  <a:pt x="17582" y="8427"/>
                  <a:pt x="18939" y="8090"/>
                  <a:pt x="19894" y="7125"/>
                </a:cubicBezTo>
                <a:cubicBezTo>
                  <a:pt x="20947" y="6059"/>
                  <a:pt x="21351" y="4500"/>
                  <a:pt x="20949" y="3049"/>
                </a:cubicBezTo>
                <a:cubicBezTo>
                  <a:pt x="20864" y="2743"/>
                  <a:pt x="20550" y="2565"/>
                  <a:pt x="20249" y="2651"/>
                </a:cubicBezTo>
                <a:cubicBezTo>
                  <a:pt x="20155" y="2678"/>
                  <a:pt x="20069" y="2729"/>
                  <a:pt x="20001" y="2798"/>
                </a:cubicBezTo>
                <a:lnTo>
                  <a:pt x="17707" y="5117"/>
                </a:lnTo>
                <a:lnTo>
                  <a:pt x="16043" y="3434"/>
                </a:lnTo>
                <a:lnTo>
                  <a:pt x="18337" y="1115"/>
                </a:lnTo>
                <a:cubicBezTo>
                  <a:pt x="18559" y="890"/>
                  <a:pt x="18559" y="527"/>
                  <a:pt x="18337" y="302"/>
                </a:cubicBezTo>
                <a:cubicBezTo>
                  <a:pt x="18268" y="232"/>
                  <a:pt x="18182" y="182"/>
                  <a:pt x="18089" y="155"/>
                </a:cubicBezTo>
                <a:cubicBezTo>
                  <a:pt x="17733" y="55"/>
                  <a:pt x="17366" y="2"/>
                  <a:pt x="16997" y="0"/>
                </a:cubicBezTo>
                <a:close/>
                <a:moveTo>
                  <a:pt x="4613" y="1358"/>
                </a:moveTo>
                <a:cubicBezTo>
                  <a:pt x="5205" y="1468"/>
                  <a:pt x="5809" y="1599"/>
                  <a:pt x="6241" y="2035"/>
                </a:cubicBezTo>
                <a:cubicBezTo>
                  <a:pt x="7005" y="2809"/>
                  <a:pt x="7298" y="3935"/>
                  <a:pt x="7006" y="4988"/>
                </a:cubicBezTo>
                <a:cubicBezTo>
                  <a:pt x="6951" y="5188"/>
                  <a:pt x="7007" y="5403"/>
                  <a:pt x="7152" y="5549"/>
                </a:cubicBezTo>
                <a:lnTo>
                  <a:pt x="8279" y="6689"/>
                </a:lnTo>
                <a:lnTo>
                  <a:pt x="6614" y="8372"/>
                </a:lnTo>
                <a:lnTo>
                  <a:pt x="5488" y="7233"/>
                </a:lnTo>
                <a:cubicBezTo>
                  <a:pt x="5343" y="7086"/>
                  <a:pt x="5131" y="7029"/>
                  <a:pt x="4933" y="7085"/>
                </a:cubicBezTo>
                <a:cubicBezTo>
                  <a:pt x="3892" y="7380"/>
                  <a:pt x="2778" y="7085"/>
                  <a:pt x="2013" y="6312"/>
                </a:cubicBezTo>
                <a:cubicBezTo>
                  <a:pt x="1539" y="5833"/>
                  <a:pt x="1323" y="5210"/>
                  <a:pt x="1238" y="4560"/>
                </a:cubicBezTo>
                <a:lnTo>
                  <a:pt x="2995" y="6337"/>
                </a:lnTo>
                <a:cubicBezTo>
                  <a:pt x="3217" y="6561"/>
                  <a:pt x="3576" y="6561"/>
                  <a:pt x="3798" y="6337"/>
                </a:cubicBezTo>
                <a:lnTo>
                  <a:pt x="6265" y="3842"/>
                </a:lnTo>
                <a:cubicBezTo>
                  <a:pt x="6487" y="3618"/>
                  <a:pt x="6487" y="3254"/>
                  <a:pt x="6266" y="3029"/>
                </a:cubicBezTo>
                <a:cubicBezTo>
                  <a:pt x="6265" y="3029"/>
                  <a:pt x="6265" y="3029"/>
                  <a:pt x="6265" y="3028"/>
                </a:cubicBezTo>
                <a:lnTo>
                  <a:pt x="4613" y="1358"/>
                </a:lnTo>
                <a:close/>
                <a:moveTo>
                  <a:pt x="16489" y="1358"/>
                </a:moveTo>
                <a:lnTo>
                  <a:pt x="14838" y="3028"/>
                </a:lnTo>
                <a:cubicBezTo>
                  <a:pt x="14616" y="3253"/>
                  <a:pt x="14615" y="3616"/>
                  <a:pt x="14837" y="3841"/>
                </a:cubicBezTo>
                <a:cubicBezTo>
                  <a:pt x="14837" y="3841"/>
                  <a:pt x="14837" y="3842"/>
                  <a:pt x="14838" y="3842"/>
                </a:cubicBezTo>
                <a:lnTo>
                  <a:pt x="17305" y="6337"/>
                </a:lnTo>
                <a:cubicBezTo>
                  <a:pt x="17526" y="6562"/>
                  <a:pt x="17886" y="6562"/>
                  <a:pt x="18108" y="6338"/>
                </a:cubicBezTo>
                <a:cubicBezTo>
                  <a:pt x="18109" y="6338"/>
                  <a:pt x="18109" y="6337"/>
                  <a:pt x="18109" y="6337"/>
                </a:cubicBezTo>
                <a:lnTo>
                  <a:pt x="19866" y="4558"/>
                </a:lnTo>
                <a:cubicBezTo>
                  <a:pt x="19782" y="5209"/>
                  <a:pt x="19566" y="5832"/>
                  <a:pt x="19091" y="6312"/>
                </a:cubicBezTo>
                <a:cubicBezTo>
                  <a:pt x="18327" y="7086"/>
                  <a:pt x="17210" y="7380"/>
                  <a:pt x="16169" y="7085"/>
                </a:cubicBezTo>
                <a:cubicBezTo>
                  <a:pt x="15971" y="7029"/>
                  <a:pt x="15759" y="7086"/>
                  <a:pt x="15614" y="7233"/>
                </a:cubicBezTo>
                <a:lnTo>
                  <a:pt x="7152" y="15794"/>
                </a:lnTo>
                <a:cubicBezTo>
                  <a:pt x="7007" y="15940"/>
                  <a:pt x="6951" y="16155"/>
                  <a:pt x="7006" y="16355"/>
                </a:cubicBezTo>
                <a:cubicBezTo>
                  <a:pt x="7297" y="17408"/>
                  <a:pt x="7005" y="18535"/>
                  <a:pt x="6241" y="19308"/>
                </a:cubicBezTo>
                <a:cubicBezTo>
                  <a:pt x="5766" y="19788"/>
                  <a:pt x="5151" y="20007"/>
                  <a:pt x="4508" y="20092"/>
                </a:cubicBezTo>
                <a:lnTo>
                  <a:pt x="6265" y="18315"/>
                </a:lnTo>
                <a:cubicBezTo>
                  <a:pt x="6486" y="18091"/>
                  <a:pt x="6486" y="17727"/>
                  <a:pt x="6265" y="17503"/>
                </a:cubicBezTo>
                <a:lnTo>
                  <a:pt x="3798" y="15006"/>
                </a:lnTo>
                <a:cubicBezTo>
                  <a:pt x="3576" y="14783"/>
                  <a:pt x="3217" y="14783"/>
                  <a:pt x="2995" y="15006"/>
                </a:cubicBezTo>
                <a:lnTo>
                  <a:pt x="1236" y="16785"/>
                </a:lnTo>
                <a:cubicBezTo>
                  <a:pt x="1320" y="16134"/>
                  <a:pt x="1537" y="15511"/>
                  <a:pt x="2011" y="15031"/>
                </a:cubicBezTo>
                <a:cubicBezTo>
                  <a:pt x="2776" y="14257"/>
                  <a:pt x="3892" y="13961"/>
                  <a:pt x="4933" y="14256"/>
                </a:cubicBezTo>
                <a:cubicBezTo>
                  <a:pt x="5131" y="14312"/>
                  <a:pt x="5342" y="14256"/>
                  <a:pt x="5488" y="14110"/>
                </a:cubicBezTo>
                <a:lnTo>
                  <a:pt x="13950" y="5549"/>
                </a:lnTo>
                <a:cubicBezTo>
                  <a:pt x="14095" y="5403"/>
                  <a:pt x="14151" y="5188"/>
                  <a:pt x="14096" y="4988"/>
                </a:cubicBezTo>
                <a:cubicBezTo>
                  <a:pt x="13804" y="3935"/>
                  <a:pt x="14097" y="2809"/>
                  <a:pt x="14862" y="2035"/>
                </a:cubicBezTo>
                <a:cubicBezTo>
                  <a:pt x="15293" y="1599"/>
                  <a:pt x="15898" y="1468"/>
                  <a:pt x="16489" y="1358"/>
                </a:cubicBezTo>
                <a:close/>
                <a:moveTo>
                  <a:pt x="14473" y="11585"/>
                </a:moveTo>
                <a:cubicBezTo>
                  <a:pt x="14329" y="11590"/>
                  <a:pt x="14191" y="11650"/>
                  <a:pt x="14089" y="11754"/>
                </a:cubicBezTo>
                <a:lnTo>
                  <a:pt x="11620" y="14249"/>
                </a:lnTo>
                <a:cubicBezTo>
                  <a:pt x="11399" y="14473"/>
                  <a:pt x="11399" y="14836"/>
                  <a:pt x="11620" y="15060"/>
                </a:cubicBezTo>
                <a:lnTo>
                  <a:pt x="12999" y="16456"/>
                </a:lnTo>
                <a:cubicBezTo>
                  <a:pt x="12772" y="17784"/>
                  <a:pt x="13103" y="19155"/>
                  <a:pt x="14057" y="20120"/>
                </a:cubicBezTo>
                <a:cubicBezTo>
                  <a:pt x="14057" y="20120"/>
                  <a:pt x="14057" y="20121"/>
                  <a:pt x="14057" y="20122"/>
                </a:cubicBezTo>
                <a:cubicBezTo>
                  <a:pt x="15111" y="21187"/>
                  <a:pt x="16654" y="21594"/>
                  <a:pt x="18089" y="21188"/>
                </a:cubicBezTo>
                <a:cubicBezTo>
                  <a:pt x="18391" y="21102"/>
                  <a:pt x="18567" y="20785"/>
                  <a:pt x="18482" y="20479"/>
                </a:cubicBezTo>
                <a:cubicBezTo>
                  <a:pt x="18456" y="20384"/>
                  <a:pt x="18406" y="20298"/>
                  <a:pt x="18337" y="20228"/>
                </a:cubicBezTo>
                <a:lnTo>
                  <a:pt x="16043" y="17909"/>
                </a:lnTo>
                <a:lnTo>
                  <a:pt x="17707" y="16226"/>
                </a:lnTo>
                <a:lnTo>
                  <a:pt x="20001" y="18545"/>
                </a:lnTo>
                <a:cubicBezTo>
                  <a:pt x="20222" y="18769"/>
                  <a:pt x="20582" y="18769"/>
                  <a:pt x="20804" y="18545"/>
                </a:cubicBezTo>
                <a:cubicBezTo>
                  <a:pt x="20873" y="18475"/>
                  <a:pt x="20923" y="18389"/>
                  <a:pt x="20949" y="18294"/>
                </a:cubicBezTo>
                <a:cubicBezTo>
                  <a:pt x="21351" y="16843"/>
                  <a:pt x="20947" y="15284"/>
                  <a:pt x="19894" y="14218"/>
                </a:cubicBezTo>
                <a:cubicBezTo>
                  <a:pt x="18939" y="13254"/>
                  <a:pt x="17584" y="12917"/>
                  <a:pt x="16271" y="13147"/>
                </a:cubicBezTo>
                <a:lnTo>
                  <a:pt x="14891" y="11754"/>
                </a:lnTo>
                <a:cubicBezTo>
                  <a:pt x="14788" y="11649"/>
                  <a:pt x="14650" y="11589"/>
                  <a:pt x="14505" y="11585"/>
                </a:cubicBezTo>
                <a:cubicBezTo>
                  <a:pt x="14494" y="11585"/>
                  <a:pt x="14484" y="11585"/>
                  <a:pt x="14473" y="11585"/>
                </a:cubicBezTo>
                <a:close/>
                <a:moveTo>
                  <a:pt x="14490" y="12971"/>
                </a:moveTo>
                <a:lnTo>
                  <a:pt x="15616" y="14110"/>
                </a:lnTo>
                <a:cubicBezTo>
                  <a:pt x="15762" y="14256"/>
                  <a:pt x="15974" y="14312"/>
                  <a:pt x="16171" y="14256"/>
                </a:cubicBezTo>
                <a:cubicBezTo>
                  <a:pt x="17212" y="13961"/>
                  <a:pt x="18327" y="14257"/>
                  <a:pt x="19091" y="15031"/>
                </a:cubicBezTo>
                <a:cubicBezTo>
                  <a:pt x="19566" y="15511"/>
                  <a:pt x="19782" y="16134"/>
                  <a:pt x="19866" y="16785"/>
                </a:cubicBezTo>
                <a:lnTo>
                  <a:pt x="18109" y="15006"/>
                </a:lnTo>
                <a:cubicBezTo>
                  <a:pt x="17887" y="14782"/>
                  <a:pt x="17528" y="14781"/>
                  <a:pt x="17306" y="15005"/>
                </a:cubicBezTo>
                <a:cubicBezTo>
                  <a:pt x="17305" y="15006"/>
                  <a:pt x="17305" y="15006"/>
                  <a:pt x="17305" y="15006"/>
                </a:cubicBezTo>
                <a:lnTo>
                  <a:pt x="14838" y="17503"/>
                </a:lnTo>
                <a:cubicBezTo>
                  <a:pt x="14616" y="17727"/>
                  <a:pt x="14616" y="18091"/>
                  <a:pt x="14838" y="18315"/>
                </a:cubicBezTo>
                <a:lnTo>
                  <a:pt x="16594" y="20092"/>
                </a:lnTo>
                <a:cubicBezTo>
                  <a:pt x="15952" y="20007"/>
                  <a:pt x="15336" y="19788"/>
                  <a:pt x="14862" y="19308"/>
                </a:cubicBezTo>
                <a:cubicBezTo>
                  <a:pt x="14097" y="18535"/>
                  <a:pt x="13805" y="17408"/>
                  <a:pt x="14096" y="16355"/>
                </a:cubicBezTo>
                <a:cubicBezTo>
                  <a:pt x="14152" y="16155"/>
                  <a:pt x="14096" y="15941"/>
                  <a:pt x="13952" y="15794"/>
                </a:cubicBezTo>
                <a:lnTo>
                  <a:pt x="12826" y="14654"/>
                </a:lnTo>
                <a:lnTo>
                  <a:pt x="14490" y="129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endParaRPr lang="es-MX"/>
          </a:p>
        </p:txBody>
      </p:sp>
      <p:pic>
        <p:nvPicPr>
          <p:cNvPr id="53254" name="Imagen 4">
            <a:extLst>
              <a:ext uri="{FF2B5EF4-FFF2-40B4-BE49-F238E27FC236}">
                <a16:creationId xmlns:a16="http://schemas.microsoft.com/office/drawing/2014/main" id="{6CCEE807-A462-1A83-A625-5CD5598E7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0"/>
            <a:ext cx="6964362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BB63DEB-9CE0-7D10-22E8-C825EC3CFDB9}"/>
              </a:ext>
            </a:extLst>
          </p:cNvPr>
          <p:cNvSpPr txBox="1"/>
          <p:nvPr/>
        </p:nvSpPr>
        <p:spPr>
          <a:xfrm>
            <a:off x="995463" y="0"/>
            <a:ext cx="4231857" cy="1138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400" kern="0" dirty="0">
                <a:solidFill>
                  <a:srgbClr val="333333"/>
                </a:solidFill>
                <a:latin typeface="Montserrat Bold"/>
                <a:cs typeface="+mn-cs"/>
                <a:sym typeface="Montserrat Bold"/>
              </a:rPr>
              <a:t>Perforadoras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3400" kern="0" dirty="0">
                <a:solidFill>
                  <a:srgbClr val="333333"/>
                </a:solidFill>
                <a:latin typeface="Montserrat Bold"/>
                <a:cs typeface="+mn-cs"/>
                <a:sym typeface="Montserrat Bold"/>
              </a:rPr>
              <a:t>Hidráulicas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781AE93-FE07-DDC3-456D-E09513AF2C82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27DD10-B921-3A63-278E-90EA82601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0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Google Shape;271;p43">
            <a:extLst>
              <a:ext uri="{FF2B5EF4-FFF2-40B4-BE49-F238E27FC236}">
                <a16:creationId xmlns:a16="http://schemas.microsoft.com/office/drawing/2014/main" id="{FCF35A46-0014-502B-D6C2-6040778F7B8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8BA7743-9901-4C5E-8E78-02A36EDA32D4}" type="slidenum">
              <a:rPr lang="es-MX" altLang="es-MX"/>
              <a:pPr/>
              <a:t>12</a:t>
            </a:fld>
            <a:endParaRPr lang="es-MX" altLang="es-MX"/>
          </a:p>
        </p:txBody>
      </p:sp>
      <p:sp>
        <p:nvSpPr>
          <p:cNvPr id="54275" name="Google Shape;273;p43">
            <a:extLst>
              <a:ext uri="{FF2B5EF4-FFF2-40B4-BE49-F238E27FC236}">
                <a16:creationId xmlns:a16="http://schemas.microsoft.com/office/drawing/2014/main" id="{8F461209-CF62-C6F3-E4CD-303F07A50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138" y="1506538"/>
            <a:ext cx="424656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>
            <a:lvl1pPr marL="285750" indent="-285750"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>
              <a:buFont typeface="Arial" panose="020B0604020202020204" pitchFamily="34" charset="0"/>
              <a:buChar char="•"/>
            </a:pPr>
            <a:r>
              <a:rPr lang="es-MX" altLang="es-MX" sz="2000" b="1">
                <a:solidFill>
                  <a:srgbClr val="002060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PTC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s-MX" altLang="es-MX" sz="2000" b="1">
                <a:solidFill>
                  <a:srgbClr val="002060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APE</a:t>
            </a:r>
          </a:p>
          <a:p>
            <a:pPr eaLnBrk="1">
              <a:buFont typeface="Arial" panose="020B0604020202020204" pitchFamily="34" charset="0"/>
              <a:buChar char="•"/>
            </a:pPr>
            <a:r>
              <a:rPr lang="es-MX" altLang="es-MX" sz="2000" b="1">
                <a:solidFill>
                  <a:srgbClr val="002060"/>
                </a:solidFill>
                <a:latin typeface="Montserrat Light" panose="00000400000000000000" pitchFamily="2" charset="0"/>
                <a:cs typeface="Montserrat Light" panose="00000400000000000000" pitchFamily="2" charset="0"/>
                <a:sym typeface="Montserrat Light" panose="00000400000000000000" pitchFamily="2" charset="0"/>
              </a:rPr>
              <a:t>ICE</a:t>
            </a:r>
          </a:p>
        </p:txBody>
      </p:sp>
      <p:sp>
        <p:nvSpPr>
          <p:cNvPr id="54276" name="Google Shape;310;p44">
            <a:extLst>
              <a:ext uri="{FF2B5EF4-FFF2-40B4-BE49-F238E27FC236}">
                <a16:creationId xmlns:a16="http://schemas.microsoft.com/office/drawing/2014/main" id="{9AA1C3A4-91D8-AA58-3EE6-053ADFF4F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209550"/>
            <a:ext cx="39655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r>
              <a:rPr lang="es-MX" altLang="es-MX" sz="3400">
                <a:solidFill>
                  <a:srgbClr val="333333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Vibrohincadores</a:t>
            </a:r>
          </a:p>
        </p:txBody>
      </p:sp>
      <p:pic>
        <p:nvPicPr>
          <p:cNvPr id="54277" name="Imagen 2">
            <a:extLst>
              <a:ext uri="{FF2B5EF4-FFF2-40B4-BE49-F238E27FC236}">
                <a16:creationId xmlns:a16="http://schemas.microsoft.com/office/drawing/2014/main" id="{9A0BED75-B508-7EEE-561A-B34271C60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3070225"/>
            <a:ext cx="3602038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Imagen 1">
            <a:extLst>
              <a:ext uri="{FF2B5EF4-FFF2-40B4-BE49-F238E27FC236}">
                <a16:creationId xmlns:a16="http://schemas.microsoft.com/office/drawing/2014/main" id="{8E3CE8D6-361C-3EB0-7013-AD6A94246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1747838"/>
            <a:ext cx="53768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0D5EE44-59BA-1289-2255-08EB847B139E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C96264F-37B1-CBEB-12F4-F2BB86417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22489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Google Shape;354;p47">
            <a:extLst>
              <a:ext uri="{FF2B5EF4-FFF2-40B4-BE49-F238E27FC236}">
                <a16:creationId xmlns:a16="http://schemas.microsoft.com/office/drawing/2014/main" id="{C56A180E-056F-F7EA-DF81-7595C65601E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169BF17-0AF0-46F5-A4AF-1B7B43C3926B}" type="slidenum">
              <a:rPr lang="es-MX" altLang="es-MX"/>
              <a:pPr/>
              <a:t>13</a:t>
            </a:fld>
            <a:endParaRPr lang="es-MX" altLang="es-MX"/>
          </a:p>
        </p:txBody>
      </p:sp>
      <p:sp>
        <p:nvSpPr>
          <p:cNvPr id="55299" name="Google Shape;361;p47">
            <a:extLst>
              <a:ext uri="{FF2B5EF4-FFF2-40B4-BE49-F238E27FC236}">
                <a16:creationId xmlns:a16="http://schemas.microsoft.com/office/drawing/2014/main" id="{B62467CC-F486-24D8-D83E-A98A8D810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988" y="334963"/>
            <a:ext cx="58134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eaLnBrk="1"/>
            <a:r>
              <a:rPr lang="es-MX" altLang="es-MX" sz="3600">
                <a:solidFill>
                  <a:srgbClr val="323F4F"/>
                </a:solidFill>
                <a:latin typeface="Montserrat Bold" panose="00000800000000000000" pitchFamily="2" charset="0"/>
                <a:cs typeface="Montserrat Bold" panose="00000800000000000000" pitchFamily="2" charset="0"/>
                <a:sym typeface="Montserrat Bold" panose="00000800000000000000" pitchFamily="2" charset="0"/>
              </a:rPr>
              <a:t>Clientes</a:t>
            </a:r>
          </a:p>
        </p:txBody>
      </p:sp>
      <p:grpSp>
        <p:nvGrpSpPr>
          <p:cNvPr id="55300" name="Google Shape;366;p47">
            <a:extLst>
              <a:ext uri="{FF2B5EF4-FFF2-40B4-BE49-F238E27FC236}">
                <a16:creationId xmlns:a16="http://schemas.microsoft.com/office/drawing/2014/main" id="{6AC9FE2F-4F9E-4A10-C19A-F6BF508F4D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09550" cy="1198563"/>
            <a:chOff x="-105" y="-7"/>
            <a:chExt cx="209586" cy="1199338"/>
          </a:xfrm>
        </p:grpSpPr>
        <p:sp>
          <p:nvSpPr>
            <p:cNvPr id="55312" name="Google Shape;367;p47">
              <a:extLst>
                <a:ext uri="{FF2B5EF4-FFF2-40B4-BE49-F238E27FC236}">
                  <a16:creationId xmlns:a16="http://schemas.microsoft.com/office/drawing/2014/main" id="{46D797DF-99AB-0983-308A-078B6623B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" y="1030862"/>
              <a:ext cx="209588" cy="168470"/>
            </a:xfrm>
            <a:custGeom>
              <a:avLst/>
              <a:gdLst>
                <a:gd name="T0" fmla="*/ 104794 w 21600"/>
                <a:gd name="T1" fmla="*/ 84235 h 18261"/>
                <a:gd name="T2" fmla="*/ 104794 w 21600"/>
                <a:gd name="T3" fmla="*/ 84235 h 18261"/>
                <a:gd name="T4" fmla="*/ 104794 w 21600"/>
                <a:gd name="T5" fmla="*/ 84235 h 18261"/>
                <a:gd name="T6" fmla="*/ 104794 w 21600"/>
                <a:gd name="T7" fmla="*/ 84235 h 18261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8261" extrusionOk="0">
                  <a:moveTo>
                    <a:pt x="18053" y="1521"/>
                  </a:moveTo>
                  <a:cubicBezTo>
                    <a:pt x="15705" y="-1346"/>
                    <a:pt x="9930" y="-265"/>
                    <a:pt x="10322" y="5671"/>
                  </a:cubicBezTo>
                  <a:cubicBezTo>
                    <a:pt x="10322" y="5671"/>
                    <a:pt x="7094" y="6467"/>
                    <a:pt x="1554" y="1353"/>
                  </a:cubicBezTo>
                  <a:cubicBezTo>
                    <a:pt x="1554" y="1353"/>
                    <a:pt x="669" y="4439"/>
                    <a:pt x="2542" y="6996"/>
                  </a:cubicBezTo>
                  <a:cubicBezTo>
                    <a:pt x="2542" y="6996"/>
                    <a:pt x="1662" y="7165"/>
                    <a:pt x="717" y="6719"/>
                  </a:cubicBezTo>
                  <a:cubicBezTo>
                    <a:pt x="717" y="6719"/>
                    <a:pt x="837" y="9904"/>
                    <a:pt x="4025" y="10994"/>
                  </a:cubicBezTo>
                  <a:cubicBezTo>
                    <a:pt x="4025" y="10994"/>
                    <a:pt x="3148" y="11413"/>
                    <a:pt x="2511" y="11371"/>
                  </a:cubicBezTo>
                  <a:cubicBezTo>
                    <a:pt x="2511" y="11371"/>
                    <a:pt x="3188" y="13802"/>
                    <a:pt x="6058" y="14054"/>
                  </a:cubicBezTo>
                  <a:cubicBezTo>
                    <a:pt x="6058" y="14054"/>
                    <a:pt x="4663" y="16778"/>
                    <a:pt x="0" y="16485"/>
                  </a:cubicBezTo>
                  <a:cubicBezTo>
                    <a:pt x="5855" y="20254"/>
                    <a:pt x="19654" y="18781"/>
                    <a:pt x="18955" y="4647"/>
                  </a:cubicBezTo>
                  <a:lnTo>
                    <a:pt x="21600" y="2318"/>
                  </a:lnTo>
                  <a:lnTo>
                    <a:pt x="19289" y="2821"/>
                  </a:lnTo>
                  <a:lnTo>
                    <a:pt x="21162" y="557"/>
                  </a:lnTo>
                  <a:lnTo>
                    <a:pt x="18053" y="1521"/>
                  </a:lnTo>
                  <a:close/>
                </a:path>
              </a:pathLst>
            </a:custGeom>
            <a:solidFill>
              <a:srgbClr val="A53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s-MX"/>
            </a:p>
          </p:txBody>
        </p:sp>
        <p:sp>
          <p:nvSpPr>
            <p:cNvPr id="55313" name="Google Shape;368;p47">
              <a:extLst>
                <a:ext uri="{FF2B5EF4-FFF2-40B4-BE49-F238E27FC236}">
                  <a16:creationId xmlns:a16="http://schemas.microsoft.com/office/drawing/2014/main" id="{CAA2CEB6-793A-B71E-A55F-1A1DB5FA2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8" y="492250"/>
              <a:ext cx="104017" cy="218283"/>
            </a:xfrm>
            <a:custGeom>
              <a:avLst/>
              <a:gdLst>
                <a:gd name="T0" fmla="*/ 52009 w 21600"/>
                <a:gd name="T1" fmla="*/ 109142 h 21600"/>
                <a:gd name="T2" fmla="*/ 52009 w 21600"/>
                <a:gd name="T3" fmla="*/ 109142 h 21600"/>
                <a:gd name="T4" fmla="*/ 52009 w 21600"/>
                <a:gd name="T5" fmla="*/ 109142 h 21600"/>
                <a:gd name="T6" fmla="*/ 52009 w 21600"/>
                <a:gd name="T7" fmla="*/ 109142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2928" y="0"/>
                  </a:moveTo>
                  <a:cubicBezTo>
                    <a:pt x="9601" y="0"/>
                    <a:pt x="5058" y="1564"/>
                    <a:pt x="5058" y="3788"/>
                  </a:cubicBezTo>
                  <a:lnTo>
                    <a:pt x="5058" y="6676"/>
                  </a:lnTo>
                  <a:lnTo>
                    <a:pt x="0" y="6676"/>
                  </a:lnTo>
                  <a:lnTo>
                    <a:pt x="0" y="10925"/>
                  </a:lnTo>
                  <a:lnTo>
                    <a:pt x="5058" y="10925"/>
                  </a:lnTo>
                  <a:lnTo>
                    <a:pt x="5058" y="21600"/>
                  </a:lnTo>
                  <a:lnTo>
                    <a:pt x="13571" y="21600"/>
                  </a:lnTo>
                  <a:lnTo>
                    <a:pt x="13571" y="10925"/>
                  </a:lnTo>
                  <a:lnTo>
                    <a:pt x="21279" y="10925"/>
                  </a:lnTo>
                  <a:lnTo>
                    <a:pt x="21279" y="6676"/>
                  </a:lnTo>
                  <a:lnTo>
                    <a:pt x="13571" y="6676"/>
                  </a:lnTo>
                  <a:lnTo>
                    <a:pt x="13571" y="4477"/>
                  </a:lnTo>
                  <a:cubicBezTo>
                    <a:pt x="13571" y="4091"/>
                    <a:pt x="13815" y="3558"/>
                    <a:pt x="15499" y="3558"/>
                  </a:cubicBezTo>
                  <a:lnTo>
                    <a:pt x="21600" y="3558"/>
                  </a:lnTo>
                  <a:lnTo>
                    <a:pt x="21600" y="0"/>
                  </a:lnTo>
                  <a:lnTo>
                    <a:pt x="12928" y="0"/>
                  </a:lnTo>
                  <a:close/>
                </a:path>
              </a:pathLst>
            </a:custGeom>
            <a:solidFill>
              <a:srgbClr val="A53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s-MX"/>
            </a:p>
          </p:txBody>
        </p:sp>
        <p:sp>
          <p:nvSpPr>
            <p:cNvPr id="55314" name="Google Shape;369;p47">
              <a:extLst>
                <a:ext uri="{FF2B5EF4-FFF2-40B4-BE49-F238E27FC236}">
                  <a16:creationId xmlns:a16="http://schemas.microsoft.com/office/drawing/2014/main" id="{0CFC517B-8049-EBEE-82B0-FDCE28AF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27" y="-8"/>
              <a:ext cx="173321" cy="171228"/>
            </a:xfrm>
            <a:custGeom>
              <a:avLst/>
              <a:gdLst>
                <a:gd name="T0" fmla="*/ 86661 w 21600"/>
                <a:gd name="T1" fmla="*/ 85614 h 21600"/>
                <a:gd name="T2" fmla="*/ 86661 w 21600"/>
                <a:gd name="T3" fmla="*/ 85614 h 21600"/>
                <a:gd name="T4" fmla="*/ 86661 w 21600"/>
                <a:gd name="T5" fmla="*/ 85614 h 21600"/>
                <a:gd name="T6" fmla="*/ 86661 w 21600"/>
                <a:gd name="T7" fmla="*/ 85614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138" y="0"/>
                  </a:moveTo>
                  <a:cubicBezTo>
                    <a:pt x="2310" y="0"/>
                    <a:pt x="0" y="2338"/>
                    <a:pt x="0" y="5201"/>
                  </a:cubicBezTo>
                  <a:lnTo>
                    <a:pt x="0" y="16398"/>
                  </a:lnTo>
                  <a:cubicBezTo>
                    <a:pt x="0" y="19260"/>
                    <a:pt x="2310" y="21600"/>
                    <a:pt x="5138" y="21600"/>
                  </a:cubicBezTo>
                  <a:lnTo>
                    <a:pt x="16460" y="21600"/>
                  </a:lnTo>
                  <a:cubicBezTo>
                    <a:pt x="19289" y="21600"/>
                    <a:pt x="21600" y="19260"/>
                    <a:pt x="21600" y="16398"/>
                  </a:cubicBezTo>
                  <a:lnTo>
                    <a:pt x="21600" y="5201"/>
                  </a:lnTo>
                  <a:cubicBezTo>
                    <a:pt x="21600" y="2338"/>
                    <a:pt x="19289" y="0"/>
                    <a:pt x="16460" y="0"/>
                  </a:cubicBezTo>
                  <a:lnTo>
                    <a:pt x="5138" y="0"/>
                  </a:lnTo>
                  <a:close/>
                  <a:moveTo>
                    <a:pt x="5138" y="2107"/>
                  </a:moveTo>
                  <a:lnTo>
                    <a:pt x="16460" y="2107"/>
                  </a:lnTo>
                  <a:cubicBezTo>
                    <a:pt x="18169" y="2107"/>
                    <a:pt x="19517" y="3471"/>
                    <a:pt x="19517" y="5201"/>
                  </a:cubicBezTo>
                  <a:lnTo>
                    <a:pt x="19517" y="16398"/>
                  </a:lnTo>
                  <a:cubicBezTo>
                    <a:pt x="19517" y="18127"/>
                    <a:pt x="18169" y="19486"/>
                    <a:pt x="16460" y="19486"/>
                  </a:cubicBezTo>
                  <a:lnTo>
                    <a:pt x="5138" y="19486"/>
                  </a:lnTo>
                  <a:cubicBezTo>
                    <a:pt x="3430" y="19486"/>
                    <a:pt x="2087" y="18127"/>
                    <a:pt x="2087" y="16398"/>
                  </a:cubicBezTo>
                  <a:lnTo>
                    <a:pt x="2087" y="5201"/>
                  </a:lnTo>
                  <a:cubicBezTo>
                    <a:pt x="2087" y="3471"/>
                    <a:pt x="3430" y="2107"/>
                    <a:pt x="5138" y="2107"/>
                  </a:cubicBezTo>
                  <a:close/>
                  <a:moveTo>
                    <a:pt x="16529" y="3703"/>
                  </a:moveTo>
                  <a:cubicBezTo>
                    <a:pt x="15725" y="3703"/>
                    <a:pt x="15073" y="4362"/>
                    <a:pt x="15072" y="5176"/>
                  </a:cubicBezTo>
                  <a:cubicBezTo>
                    <a:pt x="15072" y="5990"/>
                    <a:pt x="15724" y="6650"/>
                    <a:pt x="16528" y="6651"/>
                  </a:cubicBezTo>
                  <a:cubicBezTo>
                    <a:pt x="16528" y="6651"/>
                    <a:pt x="16529" y="6651"/>
                    <a:pt x="16529" y="6651"/>
                  </a:cubicBezTo>
                  <a:cubicBezTo>
                    <a:pt x="17333" y="6650"/>
                    <a:pt x="17985" y="5990"/>
                    <a:pt x="17985" y="5176"/>
                  </a:cubicBezTo>
                  <a:cubicBezTo>
                    <a:pt x="17984" y="4363"/>
                    <a:pt x="17333" y="3704"/>
                    <a:pt x="16529" y="3703"/>
                  </a:cubicBezTo>
                  <a:close/>
                  <a:moveTo>
                    <a:pt x="10802" y="5221"/>
                  </a:moveTo>
                  <a:cubicBezTo>
                    <a:pt x="7769" y="5221"/>
                    <a:pt x="5292" y="7730"/>
                    <a:pt x="5292" y="10800"/>
                  </a:cubicBezTo>
                  <a:cubicBezTo>
                    <a:pt x="5292" y="13870"/>
                    <a:pt x="7769" y="16372"/>
                    <a:pt x="10802" y="16372"/>
                  </a:cubicBezTo>
                  <a:cubicBezTo>
                    <a:pt x="13835" y="16372"/>
                    <a:pt x="16308" y="13870"/>
                    <a:pt x="16308" y="10800"/>
                  </a:cubicBezTo>
                  <a:cubicBezTo>
                    <a:pt x="16308" y="7730"/>
                    <a:pt x="13835" y="5221"/>
                    <a:pt x="10802" y="5221"/>
                  </a:cubicBezTo>
                  <a:close/>
                  <a:moveTo>
                    <a:pt x="10802" y="6805"/>
                  </a:moveTo>
                  <a:cubicBezTo>
                    <a:pt x="12989" y="6805"/>
                    <a:pt x="14745" y="8586"/>
                    <a:pt x="14745" y="10800"/>
                  </a:cubicBezTo>
                  <a:cubicBezTo>
                    <a:pt x="14745" y="13014"/>
                    <a:pt x="12989" y="14790"/>
                    <a:pt x="10802" y="14790"/>
                  </a:cubicBezTo>
                  <a:cubicBezTo>
                    <a:pt x="8615" y="14790"/>
                    <a:pt x="6855" y="13014"/>
                    <a:pt x="6855" y="10800"/>
                  </a:cubicBezTo>
                  <a:cubicBezTo>
                    <a:pt x="6855" y="8586"/>
                    <a:pt x="8615" y="6805"/>
                    <a:pt x="10802" y="6805"/>
                  </a:cubicBezTo>
                  <a:close/>
                </a:path>
              </a:pathLst>
            </a:custGeom>
            <a:solidFill>
              <a:srgbClr val="A53D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endParaRPr lang="es-MX"/>
            </a:p>
          </p:txBody>
        </p:sp>
      </p:grpSp>
      <p:pic>
        <p:nvPicPr>
          <p:cNvPr id="55301" name="images.png" descr="images.png">
            <a:extLst>
              <a:ext uri="{FF2B5EF4-FFF2-40B4-BE49-F238E27FC236}">
                <a16:creationId xmlns:a16="http://schemas.microsoft.com/office/drawing/2014/main" id="{0B9118DC-CE54-9071-5622-E375FC8AD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2359025"/>
            <a:ext cx="12985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2" name="cccc-logotipo-constructora-china.jpg" descr="cccc-logotipo-constructora-china.jpg">
            <a:extLst>
              <a:ext uri="{FF2B5EF4-FFF2-40B4-BE49-F238E27FC236}">
                <a16:creationId xmlns:a16="http://schemas.microsoft.com/office/drawing/2014/main" id="{D196D640-04DE-97D3-2F69-E51855D60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1581150"/>
            <a:ext cx="1763712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3" name="images-1.png" descr="images-1.png">
            <a:extLst>
              <a:ext uri="{FF2B5EF4-FFF2-40B4-BE49-F238E27FC236}">
                <a16:creationId xmlns:a16="http://schemas.microsoft.com/office/drawing/2014/main" id="{E48BF86D-2AC9-1887-07D8-5AF8A59C2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1727200"/>
            <a:ext cx="17637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4" name="18.jpg" descr="18.jpg">
            <a:extLst>
              <a:ext uri="{FF2B5EF4-FFF2-40B4-BE49-F238E27FC236}">
                <a16:creationId xmlns:a16="http://schemas.microsoft.com/office/drawing/2014/main" id="{7801946D-6198-0AAA-64FC-A64B03BC8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025" y="2232025"/>
            <a:ext cx="19700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5" name="Logotipo-grupo-idinsa.png" descr="Logotipo-grupo-idinsa.png">
            <a:extLst>
              <a:ext uri="{FF2B5EF4-FFF2-40B4-BE49-F238E27FC236}">
                <a16:creationId xmlns:a16="http://schemas.microsoft.com/office/drawing/2014/main" id="{BDCE6723-E90B-2500-59B0-1A594DF74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4067175"/>
            <a:ext cx="898525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6" name="images.jpg" descr="images.jpg">
            <a:extLst>
              <a:ext uri="{FF2B5EF4-FFF2-40B4-BE49-F238E27FC236}">
                <a16:creationId xmlns:a16="http://schemas.microsoft.com/office/drawing/2014/main" id="{25BB13F0-20C9-FEAE-2B5D-E436737A9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675" y="3041650"/>
            <a:ext cx="129857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7" name="download.png" descr="download.png">
            <a:extLst>
              <a:ext uri="{FF2B5EF4-FFF2-40B4-BE49-F238E27FC236}">
                <a16:creationId xmlns:a16="http://schemas.microsoft.com/office/drawing/2014/main" id="{44B36817-52B6-A645-7006-F8766C5E8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3330575"/>
            <a:ext cx="2216150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5308" name="Picture 2" descr="Grupo OLSA Desarrollo e Infraestructura">
            <a:extLst>
              <a:ext uri="{FF2B5EF4-FFF2-40B4-BE49-F238E27FC236}">
                <a16:creationId xmlns:a16="http://schemas.microsoft.com/office/drawing/2014/main" id="{613A8C4C-4CD0-64B1-B662-F540B5B5F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652713"/>
            <a:ext cx="144938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9" name="Imagen 8">
            <a:extLst>
              <a:ext uri="{FF2B5EF4-FFF2-40B4-BE49-F238E27FC236}">
                <a16:creationId xmlns:a16="http://schemas.microsoft.com/office/drawing/2014/main" id="{FC2730F1-102B-85C6-0765-EED34F05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4295775"/>
            <a:ext cx="142398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CEB4D73-76B7-06C3-EB04-FA2B60238849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E54FDA-78DD-7ABC-CE77-72CFA5E18C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920" y="-13758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HOTO-2025-02-13-15-09-18.jpg" descr="PHOTO-2025-02-13-15-09-18.jpg">
            <a:extLst>
              <a:ext uri="{FF2B5EF4-FFF2-40B4-BE49-F238E27FC236}">
                <a16:creationId xmlns:a16="http://schemas.microsoft.com/office/drawing/2014/main" id="{697360E6-97F5-9D43-3DE2-563570556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0"/>
            <a:ext cx="11376025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6323" name="Google Shape;1230;p82">
            <a:extLst>
              <a:ext uri="{FF2B5EF4-FFF2-40B4-BE49-F238E27FC236}">
                <a16:creationId xmlns:a16="http://schemas.microsoft.com/office/drawing/2014/main" id="{8E3EFD16-6C69-2AB1-711B-2898D8B3CA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29BFFCB-94E9-438D-81FF-211E10741133}" type="slidenum">
              <a:rPr lang="es-MX" altLang="es-MX"/>
              <a:pPr/>
              <a:t>14</a:t>
            </a:fld>
            <a:endParaRPr lang="es-MX" altLang="es-MX"/>
          </a:p>
        </p:txBody>
      </p:sp>
      <p:sp>
        <p:nvSpPr>
          <p:cNvPr id="56324" name="Google Shape;318;p45">
            <a:extLst>
              <a:ext uri="{FF2B5EF4-FFF2-40B4-BE49-F238E27FC236}">
                <a16:creationId xmlns:a16="http://schemas.microsoft.com/office/drawing/2014/main" id="{737A687F-8E78-408A-6A4A-F109F4FC8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75" y="4570413"/>
            <a:ext cx="455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699" tIns="45699" rIns="45699" bIns="45699">
            <a:spAutoFit/>
          </a:bodyPr>
          <a:lstStyle/>
          <a:p>
            <a:pPr algn="ctr" eaLnBrk="1"/>
            <a:endParaRPr lang="es-MX" altLang="es-MX" sz="2000" b="1">
              <a:solidFill>
                <a:schemeClr val="bg1"/>
              </a:solidFill>
              <a:latin typeface="Montserrat Light" panose="00000400000000000000" pitchFamily="2" charset="0"/>
              <a:cs typeface="Montserrat Light" panose="00000400000000000000" pitchFamily="2" charset="0"/>
              <a:sym typeface="Montserrat Light" panose="00000400000000000000" pitchFamily="2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0D9E754-0BF5-E3D2-4A06-FE57440A11C1}"/>
              </a:ext>
            </a:extLst>
          </p:cNvPr>
          <p:cNvSpPr/>
          <p:nvPr/>
        </p:nvSpPr>
        <p:spPr>
          <a:xfrm>
            <a:off x="0" y="0"/>
            <a:ext cx="1121539" cy="6858000"/>
          </a:xfrm>
          <a:prstGeom prst="rect">
            <a:avLst/>
          </a:prstGeom>
          <a:solidFill>
            <a:srgbClr val="003366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0" tIns="0" rIns="0" bIns="0" spcCol="38100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s-MX" kern="0">
              <a:latin typeface="+mn-lt"/>
              <a:cs typeface="+mn-cs"/>
              <a:sym typeface="Helvetic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709C64-7CA9-8316-4FE2-FCD36449C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433" y="41275"/>
            <a:ext cx="2592388" cy="9995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DESA Brochure 2026. v3" id="{34941691-1D43-4EE4-A0B1-91D953816BBF}" vid="{6A6AC26D-DC9F-455B-A5F8-CE9DD3AFAF6F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ODESA Brochure 2026. v3</Template>
  <TotalTime>21</TotalTime>
  <Words>323</Words>
  <Application>Microsoft Office PowerPoint</Application>
  <PresentationFormat>Panorámica</PresentationFormat>
  <Paragraphs>74</Paragraphs>
  <Slides>14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Helvetica</vt:lpstr>
      <vt:lpstr>Arial</vt:lpstr>
      <vt:lpstr>Lato Regular</vt:lpstr>
      <vt:lpstr>Calibri</vt:lpstr>
      <vt:lpstr>Aptos</vt:lpstr>
      <vt:lpstr>Montserrat</vt:lpstr>
      <vt:lpstr>Montserrat Bold</vt:lpstr>
      <vt:lpstr>Montserrat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jannet garcia</dc:creator>
  <cp:lastModifiedBy>jannet garcia</cp:lastModifiedBy>
  <cp:revision>3</cp:revision>
  <cp:lastPrinted>2026-08-24T17:49:27Z</cp:lastPrinted>
  <dcterms:created xsi:type="dcterms:W3CDTF">2026-08-25T19:19:11Z</dcterms:created>
  <dcterms:modified xsi:type="dcterms:W3CDTF">2026-10-21T18:32:49Z</dcterms:modified>
</cp:coreProperties>
</file>